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9"/>
  </p:notesMasterIdLst>
  <p:sldIdLst>
    <p:sldId id="268" r:id="rId5"/>
    <p:sldId id="269" r:id="rId6"/>
    <p:sldId id="270" r:id="rId7"/>
    <p:sldId id="271" r:id="rId8"/>
    <p:sldId id="272" r:id="rId9"/>
    <p:sldId id="273" r:id="rId10"/>
    <p:sldId id="274" r:id="rId11"/>
    <p:sldId id="275" r:id="rId12"/>
    <p:sldId id="276" r:id="rId13"/>
    <p:sldId id="277" r:id="rId14"/>
    <p:sldId id="278" r:id="rId15"/>
    <p:sldId id="279" r:id="rId16"/>
    <p:sldId id="280" r:id="rId17"/>
    <p:sldId id="264" r:id="rId18"/>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9326B"/>
    <a:srgbClr val="3B413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452"/>
    <p:restoredTop sz="94694"/>
  </p:normalViewPr>
  <p:slideViewPr>
    <p:cSldViewPr snapToGrid="0" snapToObjects="1">
      <p:cViewPr varScale="1">
        <p:scale>
          <a:sx n="161" d="100"/>
          <a:sy n="161" d="100"/>
        </p:scale>
        <p:origin x="784" y="200"/>
      </p:cViewPr>
      <p:guideLst>
        <p:guide orient="horz" pos="162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4_5">
  <dgm:title val=""/>
  <dgm:desc val=""/>
  <dgm:catLst>
    <dgm:cat type="accent4" pri="11500"/>
  </dgm:catLst>
  <dgm:styleLbl name="node0">
    <dgm:fillClrLst meth="cycle">
      <a:schemeClr val="accent4">
        <a:alpha val="80000"/>
      </a:schemeClr>
    </dgm:fillClrLst>
    <dgm:linClrLst meth="repeat">
      <a:schemeClr val="lt1"/>
    </dgm:linClrLst>
    <dgm:effectClrLst/>
    <dgm:txLinClrLst/>
    <dgm:txFillClrLst/>
    <dgm:txEffectClrLst/>
  </dgm:styleLbl>
  <dgm:styleLbl name="node1">
    <dgm:fillClrLst>
      <a:schemeClr val="accent4">
        <a:alpha val="90000"/>
      </a:schemeClr>
      <a:schemeClr val="accent4">
        <a:alpha val="50000"/>
      </a:schemeClr>
    </dgm:fillClrLst>
    <dgm:linClrLst meth="repeat">
      <a:schemeClr val="lt1"/>
    </dgm:linClrLst>
    <dgm:effectClrLst/>
    <dgm:txLinClrLst/>
    <dgm:txFillClrLst/>
    <dgm:txEffectClrLst/>
  </dgm:styleLbl>
  <dgm:styleLbl name="alignNode1">
    <dgm:fillClrLst>
      <a:schemeClr val="accent4">
        <a:alpha val="90000"/>
      </a:schemeClr>
      <a:schemeClr val="accent4">
        <a:alpha val="50000"/>
      </a:schemeClr>
    </dgm:fillClrLst>
    <dgm:linClrLst>
      <a:schemeClr val="accent4">
        <a:alpha val="90000"/>
      </a:schemeClr>
      <a:schemeClr val="accent4">
        <a:alpha val="50000"/>
      </a:schemeClr>
    </dgm:linClrLst>
    <dgm:effectClrLst/>
    <dgm:txLinClrLst/>
    <dgm:txFillClrLst/>
    <dgm:txEffectClrLst/>
  </dgm:styleLbl>
  <dgm:styleLbl name="lnNode1">
    <dgm:fillClrLst>
      <a:schemeClr val="accent4">
        <a:shade val="90000"/>
      </a:schemeClr>
      <a:schemeClr val="accent4">
        <a:alpha val="50000"/>
        <a:tint val="50000"/>
      </a:schemeClr>
    </dgm:fillClrLst>
    <dgm:linClrLst meth="repeat">
      <a:schemeClr val="lt1"/>
    </dgm:linClrLst>
    <dgm:effectClrLst/>
    <dgm:txLinClrLst/>
    <dgm:txFillClrLst/>
    <dgm:txEffectClrLst/>
  </dgm:styleLbl>
  <dgm:styleLbl name="vennNode1">
    <dgm:fillClrLst>
      <a:schemeClr val="accent4">
        <a:shade val="80000"/>
        <a:alpha val="50000"/>
      </a:schemeClr>
      <a:schemeClr val="accent4">
        <a:alpha val="80000"/>
      </a:schemeClr>
    </dgm:fillClrLst>
    <dgm:linClrLst meth="repeat">
      <a:schemeClr val="lt1"/>
    </dgm:linClrLst>
    <dgm:effectClrLst/>
    <dgm:txLinClrLst/>
    <dgm:txFillClrLst/>
    <dgm:txEffectClrLst/>
  </dgm:styleLbl>
  <dgm:styleLbl name="node2">
    <dgm:fillClrLst>
      <a:schemeClr val="accent4">
        <a:alpha val="70000"/>
      </a:schemeClr>
    </dgm:fillClrLst>
    <dgm:linClrLst meth="repeat">
      <a:schemeClr val="lt1"/>
    </dgm:linClrLst>
    <dgm:effectClrLst/>
    <dgm:txLinClrLst/>
    <dgm:txFillClrLst/>
    <dgm:txEffectClrLst/>
  </dgm:styleLbl>
  <dgm:styleLbl name="node3">
    <dgm:fillClrLst>
      <a:schemeClr val="accent4">
        <a:alpha val="50000"/>
      </a:schemeClr>
    </dgm:fillClrLst>
    <dgm:linClrLst meth="repeat">
      <a:schemeClr val="lt1"/>
    </dgm:linClrLst>
    <dgm:effectClrLst/>
    <dgm:txLinClrLst/>
    <dgm:txFillClrLst/>
    <dgm:txEffectClrLst/>
  </dgm:styleLbl>
  <dgm:styleLbl name="node4">
    <dgm:fillClrLst>
      <a:schemeClr val="accent4">
        <a:alpha val="30000"/>
      </a:schemeClr>
    </dgm:fillClrLst>
    <dgm:linClrLst meth="repeat">
      <a:schemeClr val="lt1"/>
    </dgm:linClrLst>
    <dgm:effectClrLst/>
    <dgm:txLinClrLst/>
    <dgm:txFillClrLst/>
    <dgm:txEffectClrLst/>
  </dgm:styleLbl>
  <dgm:styleLbl name="fgImgPlace1">
    <dgm:fillClrLst>
      <a:schemeClr val="accent4">
        <a:tint val="50000"/>
        <a:alpha val="90000"/>
      </a:schemeClr>
      <a:schemeClr val="accent4">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fg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bg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sibTrans1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accent4">
        <a:alpha val="90000"/>
      </a:schemeClr>
    </dgm:fillClrLst>
    <dgm:linClrLst meth="repeat">
      <a:schemeClr val="lt1"/>
    </dgm:linClrLst>
    <dgm:effectClrLst/>
    <dgm:txLinClrLst/>
    <dgm:txFillClrLst/>
    <dgm:txEffectClrLst/>
  </dgm:styleLbl>
  <dgm:styleLbl name="asst1">
    <dgm:fillClrLst meth="repeat">
      <a:schemeClr val="accent4">
        <a:alpha val="90000"/>
      </a:schemeClr>
    </dgm:fillClrLst>
    <dgm:linClrLst meth="repeat">
      <a:schemeClr val="lt1"/>
    </dgm:linClrLst>
    <dgm:effectClrLst/>
    <dgm:txLinClrLst/>
    <dgm:txFillClrLst/>
    <dgm:txEffectClrLst/>
  </dgm:styleLbl>
  <dgm:styleLbl name="asst2">
    <dgm:fillClrLst>
      <a:schemeClr val="accent4">
        <a:alpha val="90000"/>
      </a:schemeClr>
    </dgm:fillClrLst>
    <dgm:linClrLst meth="repeat">
      <a:schemeClr val="lt1"/>
    </dgm:linClrLst>
    <dgm:effectClrLst/>
    <dgm:txLinClrLst/>
    <dgm:txFillClrLst/>
    <dgm:txEffectClrLst/>
  </dgm:styleLbl>
  <dgm:styleLbl name="asst3">
    <dgm:fillClrLst>
      <a:schemeClr val="accent4">
        <a:alpha val="70000"/>
      </a:schemeClr>
    </dgm:fillClrLst>
    <dgm:linClrLst meth="repeat">
      <a:schemeClr val="lt1"/>
    </dgm:linClrLst>
    <dgm:effectClrLst/>
    <dgm:txLinClrLst/>
    <dgm:txFillClrLst/>
    <dgm:txEffectClrLst/>
  </dgm:styleLbl>
  <dgm:styleLbl name="asst4">
    <dgm:fillClrLst>
      <a:schemeClr val="accent4">
        <a:alpha val="50000"/>
      </a:schemeClr>
    </dgm:fillClrLst>
    <dgm:linClrLst meth="repeat">
      <a:schemeClr val="lt1"/>
    </dgm:linClrLst>
    <dgm:effectClrLst/>
    <dgm:txLinClrLst/>
    <dgm:txFillClrLst/>
    <dgm:txEffectClrLst/>
  </dgm:styleLbl>
  <dgm:styleLbl name="parChTrans2D1">
    <dgm:fillClrLst meth="repeat">
      <a:schemeClr val="accent4">
        <a:shade val="80000"/>
      </a:schemeClr>
    </dgm:fillClrLst>
    <dgm:linClrLst meth="repeat">
      <a:schemeClr val="accent4">
        <a:shade val="80000"/>
      </a:schemeClr>
    </dgm:linClrLst>
    <dgm:effectClrLst/>
    <dgm:txLinClrLst/>
    <dgm:txFillClrLst/>
    <dgm:txEffectClrLst/>
  </dgm:styleLbl>
  <dgm:styleLbl name="parChTrans2D2">
    <dgm:fillClrLst meth="repeat">
      <a:schemeClr val="accent4">
        <a:tint val="90000"/>
      </a:schemeClr>
    </dgm:fillClrLst>
    <dgm:linClrLst meth="repeat">
      <a:schemeClr val="accent4">
        <a:tint val="90000"/>
      </a:schemeClr>
    </dgm:linClrLst>
    <dgm:effectClrLst/>
    <dgm:txLinClrLst/>
    <dgm:txFillClrLst/>
    <dgm:txEffectClrLst/>
  </dgm:styleLbl>
  <dgm:styleLbl name="parChTrans2D3">
    <dgm:fillClrLst meth="repeat">
      <a:schemeClr val="accent4">
        <a:tint val="70000"/>
      </a:schemeClr>
    </dgm:fillClrLst>
    <dgm:linClrLst meth="repeat">
      <a:schemeClr val="accent4">
        <a:tint val="70000"/>
      </a:schemeClr>
    </dgm:linClrLst>
    <dgm:effectClrLst/>
    <dgm:txLinClrLst/>
    <dgm:txFillClrLst/>
    <dgm:txEffectClrLst/>
  </dgm:styleLbl>
  <dgm:styleLbl name="parChTrans2D4">
    <dgm:fillClrLst meth="repeat">
      <a:schemeClr val="accent4">
        <a:tint val="50000"/>
      </a:schemeClr>
    </dgm:fillClrLst>
    <dgm:linClrLst meth="repeat">
      <a:schemeClr val="accent4">
        <a:tint val="50000"/>
      </a:schemeClr>
    </dgm:linClrLst>
    <dgm:effectClrLst/>
    <dgm:txLinClrLst/>
    <dgm:txFillClrLst meth="repeat">
      <a:schemeClr val="dk1"/>
    </dgm:txFillClrLst>
    <dgm:txEffectClrLst/>
  </dgm:styleLbl>
  <dgm:styleLbl name="parChTrans1D1">
    <dgm:fillClrLst meth="repeat">
      <a:schemeClr val="accent4">
        <a:shade val="80000"/>
      </a:schemeClr>
    </dgm:fillClrLst>
    <dgm:linClrLst meth="repeat">
      <a:schemeClr val="accent4">
        <a:shade val="80000"/>
      </a:schemeClr>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4">
        <a:tint val="90000"/>
      </a:schemeClr>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4">
        <a:tint val="70000"/>
      </a:schemeClr>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4">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4">
        <a:alpha val="90000"/>
      </a:schemeClr>
      <a:schemeClr val="accent4">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a:schemeClr val="accent4">
        <a:alpha val="90000"/>
        <a:tint val="40000"/>
      </a:schemeClr>
      <a:schemeClr val="accent4">
        <a:alpha val="5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a:tint val="50000"/>
      </a:schemeClr>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4_5">
  <dgm:title val=""/>
  <dgm:desc val=""/>
  <dgm:catLst>
    <dgm:cat type="accent4" pri="11500"/>
  </dgm:catLst>
  <dgm:styleLbl name="node0">
    <dgm:fillClrLst meth="cycle">
      <a:schemeClr val="accent4">
        <a:alpha val="80000"/>
      </a:schemeClr>
    </dgm:fillClrLst>
    <dgm:linClrLst meth="repeat">
      <a:schemeClr val="lt1"/>
    </dgm:linClrLst>
    <dgm:effectClrLst/>
    <dgm:txLinClrLst/>
    <dgm:txFillClrLst/>
    <dgm:txEffectClrLst/>
  </dgm:styleLbl>
  <dgm:styleLbl name="node1">
    <dgm:fillClrLst>
      <a:schemeClr val="accent4">
        <a:alpha val="90000"/>
      </a:schemeClr>
      <a:schemeClr val="accent4">
        <a:alpha val="50000"/>
      </a:schemeClr>
    </dgm:fillClrLst>
    <dgm:linClrLst meth="repeat">
      <a:schemeClr val="lt1"/>
    </dgm:linClrLst>
    <dgm:effectClrLst/>
    <dgm:txLinClrLst/>
    <dgm:txFillClrLst/>
    <dgm:txEffectClrLst/>
  </dgm:styleLbl>
  <dgm:styleLbl name="alignNode1">
    <dgm:fillClrLst>
      <a:schemeClr val="accent4">
        <a:alpha val="90000"/>
      </a:schemeClr>
      <a:schemeClr val="accent4">
        <a:alpha val="50000"/>
      </a:schemeClr>
    </dgm:fillClrLst>
    <dgm:linClrLst>
      <a:schemeClr val="accent4">
        <a:alpha val="90000"/>
      </a:schemeClr>
      <a:schemeClr val="accent4">
        <a:alpha val="50000"/>
      </a:schemeClr>
    </dgm:linClrLst>
    <dgm:effectClrLst/>
    <dgm:txLinClrLst/>
    <dgm:txFillClrLst/>
    <dgm:txEffectClrLst/>
  </dgm:styleLbl>
  <dgm:styleLbl name="lnNode1">
    <dgm:fillClrLst>
      <a:schemeClr val="accent4">
        <a:shade val="90000"/>
      </a:schemeClr>
      <a:schemeClr val="accent4">
        <a:alpha val="50000"/>
        <a:tint val="50000"/>
      </a:schemeClr>
    </dgm:fillClrLst>
    <dgm:linClrLst meth="repeat">
      <a:schemeClr val="lt1"/>
    </dgm:linClrLst>
    <dgm:effectClrLst/>
    <dgm:txLinClrLst/>
    <dgm:txFillClrLst/>
    <dgm:txEffectClrLst/>
  </dgm:styleLbl>
  <dgm:styleLbl name="vennNode1">
    <dgm:fillClrLst>
      <a:schemeClr val="accent4">
        <a:shade val="80000"/>
        <a:alpha val="50000"/>
      </a:schemeClr>
      <a:schemeClr val="accent4">
        <a:alpha val="80000"/>
      </a:schemeClr>
    </dgm:fillClrLst>
    <dgm:linClrLst meth="repeat">
      <a:schemeClr val="lt1"/>
    </dgm:linClrLst>
    <dgm:effectClrLst/>
    <dgm:txLinClrLst/>
    <dgm:txFillClrLst/>
    <dgm:txEffectClrLst/>
  </dgm:styleLbl>
  <dgm:styleLbl name="node2">
    <dgm:fillClrLst>
      <a:schemeClr val="accent4">
        <a:alpha val="70000"/>
      </a:schemeClr>
    </dgm:fillClrLst>
    <dgm:linClrLst meth="repeat">
      <a:schemeClr val="lt1"/>
    </dgm:linClrLst>
    <dgm:effectClrLst/>
    <dgm:txLinClrLst/>
    <dgm:txFillClrLst/>
    <dgm:txEffectClrLst/>
  </dgm:styleLbl>
  <dgm:styleLbl name="node3">
    <dgm:fillClrLst>
      <a:schemeClr val="accent4">
        <a:alpha val="50000"/>
      </a:schemeClr>
    </dgm:fillClrLst>
    <dgm:linClrLst meth="repeat">
      <a:schemeClr val="lt1"/>
    </dgm:linClrLst>
    <dgm:effectClrLst/>
    <dgm:txLinClrLst/>
    <dgm:txFillClrLst/>
    <dgm:txEffectClrLst/>
  </dgm:styleLbl>
  <dgm:styleLbl name="node4">
    <dgm:fillClrLst>
      <a:schemeClr val="accent4">
        <a:alpha val="30000"/>
      </a:schemeClr>
    </dgm:fillClrLst>
    <dgm:linClrLst meth="repeat">
      <a:schemeClr val="lt1"/>
    </dgm:linClrLst>
    <dgm:effectClrLst/>
    <dgm:txLinClrLst/>
    <dgm:txFillClrLst/>
    <dgm:txEffectClrLst/>
  </dgm:styleLbl>
  <dgm:styleLbl name="fgImgPlace1">
    <dgm:fillClrLst>
      <a:schemeClr val="accent4">
        <a:tint val="50000"/>
        <a:alpha val="90000"/>
      </a:schemeClr>
      <a:schemeClr val="accent4">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fg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bg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sibTrans1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accent4">
        <a:alpha val="90000"/>
      </a:schemeClr>
    </dgm:fillClrLst>
    <dgm:linClrLst meth="repeat">
      <a:schemeClr val="lt1"/>
    </dgm:linClrLst>
    <dgm:effectClrLst/>
    <dgm:txLinClrLst/>
    <dgm:txFillClrLst/>
    <dgm:txEffectClrLst/>
  </dgm:styleLbl>
  <dgm:styleLbl name="asst1">
    <dgm:fillClrLst meth="repeat">
      <a:schemeClr val="accent4">
        <a:alpha val="90000"/>
      </a:schemeClr>
    </dgm:fillClrLst>
    <dgm:linClrLst meth="repeat">
      <a:schemeClr val="lt1"/>
    </dgm:linClrLst>
    <dgm:effectClrLst/>
    <dgm:txLinClrLst/>
    <dgm:txFillClrLst/>
    <dgm:txEffectClrLst/>
  </dgm:styleLbl>
  <dgm:styleLbl name="asst2">
    <dgm:fillClrLst>
      <a:schemeClr val="accent4">
        <a:alpha val="90000"/>
      </a:schemeClr>
    </dgm:fillClrLst>
    <dgm:linClrLst meth="repeat">
      <a:schemeClr val="lt1"/>
    </dgm:linClrLst>
    <dgm:effectClrLst/>
    <dgm:txLinClrLst/>
    <dgm:txFillClrLst/>
    <dgm:txEffectClrLst/>
  </dgm:styleLbl>
  <dgm:styleLbl name="asst3">
    <dgm:fillClrLst>
      <a:schemeClr val="accent4">
        <a:alpha val="70000"/>
      </a:schemeClr>
    </dgm:fillClrLst>
    <dgm:linClrLst meth="repeat">
      <a:schemeClr val="lt1"/>
    </dgm:linClrLst>
    <dgm:effectClrLst/>
    <dgm:txLinClrLst/>
    <dgm:txFillClrLst/>
    <dgm:txEffectClrLst/>
  </dgm:styleLbl>
  <dgm:styleLbl name="asst4">
    <dgm:fillClrLst>
      <a:schemeClr val="accent4">
        <a:alpha val="50000"/>
      </a:schemeClr>
    </dgm:fillClrLst>
    <dgm:linClrLst meth="repeat">
      <a:schemeClr val="lt1"/>
    </dgm:linClrLst>
    <dgm:effectClrLst/>
    <dgm:txLinClrLst/>
    <dgm:txFillClrLst/>
    <dgm:txEffectClrLst/>
  </dgm:styleLbl>
  <dgm:styleLbl name="parChTrans2D1">
    <dgm:fillClrLst meth="repeat">
      <a:schemeClr val="accent4">
        <a:shade val="80000"/>
      </a:schemeClr>
    </dgm:fillClrLst>
    <dgm:linClrLst meth="repeat">
      <a:schemeClr val="accent4">
        <a:shade val="80000"/>
      </a:schemeClr>
    </dgm:linClrLst>
    <dgm:effectClrLst/>
    <dgm:txLinClrLst/>
    <dgm:txFillClrLst/>
    <dgm:txEffectClrLst/>
  </dgm:styleLbl>
  <dgm:styleLbl name="parChTrans2D2">
    <dgm:fillClrLst meth="repeat">
      <a:schemeClr val="accent4">
        <a:tint val="90000"/>
      </a:schemeClr>
    </dgm:fillClrLst>
    <dgm:linClrLst meth="repeat">
      <a:schemeClr val="accent4">
        <a:tint val="90000"/>
      </a:schemeClr>
    </dgm:linClrLst>
    <dgm:effectClrLst/>
    <dgm:txLinClrLst/>
    <dgm:txFillClrLst/>
    <dgm:txEffectClrLst/>
  </dgm:styleLbl>
  <dgm:styleLbl name="parChTrans2D3">
    <dgm:fillClrLst meth="repeat">
      <a:schemeClr val="accent4">
        <a:tint val="70000"/>
      </a:schemeClr>
    </dgm:fillClrLst>
    <dgm:linClrLst meth="repeat">
      <a:schemeClr val="accent4">
        <a:tint val="70000"/>
      </a:schemeClr>
    </dgm:linClrLst>
    <dgm:effectClrLst/>
    <dgm:txLinClrLst/>
    <dgm:txFillClrLst/>
    <dgm:txEffectClrLst/>
  </dgm:styleLbl>
  <dgm:styleLbl name="parChTrans2D4">
    <dgm:fillClrLst meth="repeat">
      <a:schemeClr val="accent4">
        <a:tint val="50000"/>
      </a:schemeClr>
    </dgm:fillClrLst>
    <dgm:linClrLst meth="repeat">
      <a:schemeClr val="accent4">
        <a:tint val="50000"/>
      </a:schemeClr>
    </dgm:linClrLst>
    <dgm:effectClrLst/>
    <dgm:txLinClrLst/>
    <dgm:txFillClrLst meth="repeat">
      <a:schemeClr val="dk1"/>
    </dgm:txFillClrLst>
    <dgm:txEffectClrLst/>
  </dgm:styleLbl>
  <dgm:styleLbl name="parChTrans1D1">
    <dgm:fillClrLst meth="repeat">
      <a:schemeClr val="accent4">
        <a:shade val="80000"/>
      </a:schemeClr>
    </dgm:fillClrLst>
    <dgm:linClrLst meth="repeat">
      <a:schemeClr val="accent4">
        <a:shade val="80000"/>
      </a:schemeClr>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4">
        <a:tint val="90000"/>
      </a:schemeClr>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4">
        <a:tint val="70000"/>
      </a:schemeClr>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4">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4">
        <a:alpha val="90000"/>
      </a:schemeClr>
      <a:schemeClr val="accent4">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a:schemeClr val="accent4">
        <a:alpha val="90000"/>
        <a:tint val="40000"/>
      </a:schemeClr>
      <a:schemeClr val="accent4">
        <a:alpha val="5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a:tint val="50000"/>
      </a:schemeClr>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4_5">
  <dgm:title val=""/>
  <dgm:desc val=""/>
  <dgm:catLst>
    <dgm:cat type="accent4" pri="11500"/>
  </dgm:catLst>
  <dgm:styleLbl name="node0">
    <dgm:fillClrLst meth="cycle">
      <a:schemeClr val="accent4">
        <a:alpha val="80000"/>
      </a:schemeClr>
    </dgm:fillClrLst>
    <dgm:linClrLst meth="repeat">
      <a:schemeClr val="lt1"/>
    </dgm:linClrLst>
    <dgm:effectClrLst/>
    <dgm:txLinClrLst/>
    <dgm:txFillClrLst/>
    <dgm:txEffectClrLst/>
  </dgm:styleLbl>
  <dgm:styleLbl name="node1">
    <dgm:fillClrLst>
      <a:schemeClr val="accent4">
        <a:alpha val="90000"/>
      </a:schemeClr>
      <a:schemeClr val="accent4">
        <a:alpha val="50000"/>
      </a:schemeClr>
    </dgm:fillClrLst>
    <dgm:linClrLst meth="repeat">
      <a:schemeClr val="lt1"/>
    </dgm:linClrLst>
    <dgm:effectClrLst/>
    <dgm:txLinClrLst/>
    <dgm:txFillClrLst/>
    <dgm:txEffectClrLst/>
  </dgm:styleLbl>
  <dgm:styleLbl name="alignNode1">
    <dgm:fillClrLst>
      <a:schemeClr val="accent4">
        <a:alpha val="90000"/>
      </a:schemeClr>
      <a:schemeClr val="accent4">
        <a:alpha val="50000"/>
      </a:schemeClr>
    </dgm:fillClrLst>
    <dgm:linClrLst>
      <a:schemeClr val="accent4">
        <a:alpha val="90000"/>
      </a:schemeClr>
      <a:schemeClr val="accent4">
        <a:alpha val="50000"/>
      </a:schemeClr>
    </dgm:linClrLst>
    <dgm:effectClrLst/>
    <dgm:txLinClrLst/>
    <dgm:txFillClrLst/>
    <dgm:txEffectClrLst/>
  </dgm:styleLbl>
  <dgm:styleLbl name="lnNode1">
    <dgm:fillClrLst>
      <a:schemeClr val="accent4">
        <a:shade val="90000"/>
      </a:schemeClr>
      <a:schemeClr val="accent4">
        <a:alpha val="50000"/>
        <a:tint val="50000"/>
      </a:schemeClr>
    </dgm:fillClrLst>
    <dgm:linClrLst meth="repeat">
      <a:schemeClr val="lt1"/>
    </dgm:linClrLst>
    <dgm:effectClrLst/>
    <dgm:txLinClrLst/>
    <dgm:txFillClrLst/>
    <dgm:txEffectClrLst/>
  </dgm:styleLbl>
  <dgm:styleLbl name="vennNode1">
    <dgm:fillClrLst>
      <a:schemeClr val="accent4">
        <a:shade val="80000"/>
        <a:alpha val="50000"/>
      </a:schemeClr>
      <a:schemeClr val="accent4">
        <a:alpha val="80000"/>
      </a:schemeClr>
    </dgm:fillClrLst>
    <dgm:linClrLst meth="repeat">
      <a:schemeClr val="lt1"/>
    </dgm:linClrLst>
    <dgm:effectClrLst/>
    <dgm:txLinClrLst/>
    <dgm:txFillClrLst/>
    <dgm:txEffectClrLst/>
  </dgm:styleLbl>
  <dgm:styleLbl name="node2">
    <dgm:fillClrLst>
      <a:schemeClr val="accent4">
        <a:alpha val="70000"/>
      </a:schemeClr>
    </dgm:fillClrLst>
    <dgm:linClrLst meth="repeat">
      <a:schemeClr val="lt1"/>
    </dgm:linClrLst>
    <dgm:effectClrLst/>
    <dgm:txLinClrLst/>
    <dgm:txFillClrLst/>
    <dgm:txEffectClrLst/>
  </dgm:styleLbl>
  <dgm:styleLbl name="node3">
    <dgm:fillClrLst>
      <a:schemeClr val="accent4">
        <a:alpha val="50000"/>
      </a:schemeClr>
    </dgm:fillClrLst>
    <dgm:linClrLst meth="repeat">
      <a:schemeClr val="lt1"/>
    </dgm:linClrLst>
    <dgm:effectClrLst/>
    <dgm:txLinClrLst/>
    <dgm:txFillClrLst/>
    <dgm:txEffectClrLst/>
  </dgm:styleLbl>
  <dgm:styleLbl name="node4">
    <dgm:fillClrLst>
      <a:schemeClr val="accent4">
        <a:alpha val="30000"/>
      </a:schemeClr>
    </dgm:fillClrLst>
    <dgm:linClrLst meth="repeat">
      <a:schemeClr val="lt1"/>
    </dgm:linClrLst>
    <dgm:effectClrLst/>
    <dgm:txLinClrLst/>
    <dgm:txFillClrLst/>
    <dgm:txEffectClrLst/>
  </dgm:styleLbl>
  <dgm:styleLbl name="fgImgPlace1">
    <dgm:fillClrLst>
      <a:schemeClr val="accent4">
        <a:tint val="50000"/>
        <a:alpha val="90000"/>
      </a:schemeClr>
      <a:schemeClr val="accent4">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fg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bg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sibTrans1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accent4">
        <a:alpha val="90000"/>
      </a:schemeClr>
    </dgm:fillClrLst>
    <dgm:linClrLst meth="repeat">
      <a:schemeClr val="lt1"/>
    </dgm:linClrLst>
    <dgm:effectClrLst/>
    <dgm:txLinClrLst/>
    <dgm:txFillClrLst/>
    <dgm:txEffectClrLst/>
  </dgm:styleLbl>
  <dgm:styleLbl name="asst1">
    <dgm:fillClrLst meth="repeat">
      <a:schemeClr val="accent4">
        <a:alpha val="90000"/>
      </a:schemeClr>
    </dgm:fillClrLst>
    <dgm:linClrLst meth="repeat">
      <a:schemeClr val="lt1"/>
    </dgm:linClrLst>
    <dgm:effectClrLst/>
    <dgm:txLinClrLst/>
    <dgm:txFillClrLst/>
    <dgm:txEffectClrLst/>
  </dgm:styleLbl>
  <dgm:styleLbl name="asst2">
    <dgm:fillClrLst>
      <a:schemeClr val="accent4">
        <a:alpha val="90000"/>
      </a:schemeClr>
    </dgm:fillClrLst>
    <dgm:linClrLst meth="repeat">
      <a:schemeClr val="lt1"/>
    </dgm:linClrLst>
    <dgm:effectClrLst/>
    <dgm:txLinClrLst/>
    <dgm:txFillClrLst/>
    <dgm:txEffectClrLst/>
  </dgm:styleLbl>
  <dgm:styleLbl name="asst3">
    <dgm:fillClrLst>
      <a:schemeClr val="accent4">
        <a:alpha val="70000"/>
      </a:schemeClr>
    </dgm:fillClrLst>
    <dgm:linClrLst meth="repeat">
      <a:schemeClr val="lt1"/>
    </dgm:linClrLst>
    <dgm:effectClrLst/>
    <dgm:txLinClrLst/>
    <dgm:txFillClrLst/>
    <dgm:txEffectClrLst/>
  </dgm:styleLbl>
  <dgm:styleLbl name="asst4">
    <dgm:fillClrLst>
      <a:schemeClr val="accent4">
        <a:alpha val="50000"/>
      </a:schemeClr>
    </dgm:fillClrLst>
    <dgm:linClrLst meth="repeat">
      <a:schemeClr val="lt1"/>
    </dgm:linClrLst>
    <dgm:effectClrLst/>
    <dgm:txLinClrLst/>
    <dgm:txFillClrLst/>
    <dgm:txEffectClrLst/>
  </dgm:styleLbl>
  <dgm:styleLbl name="parChTrans2D1">
    <dgm:fillClrLst meth="repeat">
      <a:schemeClr val="accent4">
        <a:shade val="80000"/>
      </a:schemeClr>
    </dgm:fillClrLst>
    <dgm:linClrLst meth="repeat">
      <a:schemeClr val="accent4">
        <a:shade val="80000"/>
      </a:schemeClr>
    </dgm:linClrLst>
    <dgm:effectClrLst/>
    <dgm:txLinClrLst/>
    <dgm:txFillClrLst/>
    <dgm:txEffectClrLst/>
  </dgm:styleLbl>
  <dgm:styleLbl name="parChTrans2D2">
    <dgm:fillClrLst meth="repeat">
      <a:schemeClr val="accent4">
        <a:tint val="90000"/>
      </a:schemeClr>
    </dgm:fillClrLst>
    <dgm:linClrLst meth="repeat">
      <a:schemeClr val="accent4">
        <a:tint val="90000"/>
      </a:schemeClr>
    </dgm:linClrLst>
    <dgm:effectClrLst/>
    <dgm:txLinClrLst/>
    <dgm:txFillClrLst/>
    <dgm:txEffectClrLst/>
  </dgm:styleLbl>
  <dgm:styleLbl name="parChTrans2D3">
    <dgm:fillClrLst meth="repeat">
      <a:schemeClr val="accent4">
        <a:tint val="70000"/>
      </a:schemeClr>
    </dgm:fillClrLst>
    <dgm:linClrLst meth="repeat">
      <a:schemeClr val="accent4">
        <a:tint val="70000"/>
      </a:schemeClr>
    </dgm:linClrLst>
    <dgm:effectClrLst/>
    <dgm:txLinClrLst/>
    <dgm:txFillClrLst/>
    <dgm:txEffectClrLst/>
  </dgm:styleLbl>
  <dgm:styleLbl name="parChTrans2D4">
    <dgm:fillClrLst meth="repeat">
      <a:schemeClr val="accent4">
        <a:tint val="50000"/>
      </a:schemeClr>
    </dgm:fillClrLst>
    <dgm:linClrLst meth="repeat">
      <a:schemeClr val="accent4">
        <a:tint val="50000"/>
      </a:schemeClr>
    </dgm:linClrLst>
    <dgm:effectClrLst/>
    <dgm:txLinClrLst/>
    <dgm:txFillClrLst meth="repeat">
      <a:schemeClr val="dk1"/>
    </dgm:txFillClrLst>
    <dgm:txEffectClrLst/>
  </dgm:styleLbl>
  <dgm:styleLbl name="parChTrans1D1">
    <dgm:fillClrLst meth="repeat">
      <a:schemeClr val="accent4">
        <a:shade val="80000"/>
      </a:schemeClr>
    </dgm:fillClrLst>
    <dgm:linClrLst meth="repeat">
      <a:schemeClr val="accent4">
        <a:shade val="80000"/>
      </a:schemeClr>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4">
        <a:tint val="90000"/>
      </a:schemeClr>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4">
        <a:tint val="70000"/>
      </a:schemeClr>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4">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4">
        <a:alpha val="90000"/>
      </a:schemeClr>
      <a:schemeClr val="accent4">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a:schemeClr val="accent4">
        <a:alpha val="90000"/>
        <a:tint val="40000"/>
      </a:schemeClr>
      <a:schemeClr val="accent4">
        <a:alpha val="5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a:tint val="50000"/>
      </a:schemeClr>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4_5">
  <dgm:title val=""/>
  <dgm:desc val=""/>
  <dgm:catLst>
    <dgm:cat type="accent4" pri="11500"/>
  </dgm:catLst>
  <dgm:styleLbl name="node0">
    <dgm:fillClrLst meth="cycle">
      <a:schemeClr val="accent4">
        <a:alpha val="80000"/>
      </a:schemeClr>
    </dgm:fillClrLst>
    <dgm:linClrLst meth="repeat">
      <a:schemeClr val="lt1"/>
    </dgm:linClrLst>
    <dgm:effectClrLst/>
    <dgm:txLinClrLst/>
    <dgm:txFillClrLst/>
    <dgm:txEffectClrLst/>
  </dgm:styleLbl>
  <dgm:styleLbl name="node1">
    <dgm:fillClrLst>
      <a:schemeClr val="accent4">
        <a:alpha val="90000"/>
      </a:schemeClr>
      <a:schemeClr val="accent4">
        <a:alpha val="50000"/>
      </a:schemeClr>
    </dgm:fillClrLst>
    <dgm:linClrLst meth="repeat">
      <a:schemeClr val="lt1"/>
    </dgm:linClrLst>
    <dgm:effectClrLst/>
    <dgm:txLinClrLst/>
    <dgm:txFillClrLst/>
    <dgm:txEffectClrLst/>
  </dgm:styleLbl>
  <dgm:styleLbl name="alignNode1">
    <dgm:fillClrLst>
      <a:schemeClr val="accent4">
        <a:alpha val="90000"/>
      </a:schemeClr>
      <a:schemeClr val="accent4">
        <a:alpha val="50000"/>
      </a:schemeClr>
    </dgm:fillClrLst>
    <dgm:linClrLst>
      <a:schemeClr val="accent4">
        <a:alpha val="90000"/>
      </a:schemeClr>
      <a:schemeClr val="accent4">
        <a:alpha val="50000"/>
      </a:schemeClr>
    </dgm:linClrLst>
    <dgm:effectClrLst/>
    <dgm:txLinClrLst/>
    <dgm:txFillClrLst/>
    <dgm:txEffectClrLst/>
  </dgm:styleLbl>
  <dgm:styleLbl name="lnNode1">
    <dgm:fillClrLst>
      <a:schemeClr val="accent4">
        <a:shade val="90000"/>
      </a:schemeClr>
      <a:schemeClr val="accent4">
        <a:alpha val="50000"/>
        <a:tint val="50000"/>
      </a:schemeClr>
    </dgm:fillClrLst>
    <dgm:linClrLst meth="repeat">
      <a:schemeClr val="lt1"/>
    </dgm:linClrLst>
    <dgm:effectClrLst/>
    <dgm:txLinClrLst/>
    <dgm:txFillClrLst/>
    <dgm:txEffectClrLst/>
  </dgm:styleLbl>
  <dgm:styleLbl name="vennNode1">
    <dgm:fillClrLst>
      <a:schemeClr val="accent4">
        <a:shade val="80000"/>
        <a:alpha val="50000"/>
      </a:schemeClr>
      <a:schemeClr val="accent4">
        <a:alpha val="80000"/>
      </a:schemeClr>
    </dgm:fillClrLst>
    <dgm:linClrLst meth="repeat">
      <a:schemeClr val="lt1"/>
    </dgm:linClrLst>
    <dgm:effectClrLst/>
    <dgm:txLinClrLst/>
    <dgm:txFillClrLst/>
    <dgm:txEffectClrLst/>
  </dgm:styleLbl>
  <dgm:styleLbl name="node2">
    <dgm:fillClrLst>
      <a:schemeClr val="accent4">
        <a:alpha val="70000"/>
      </a:schemeClr>
    </dgm:fillClrLst>
    <dgm:linClrLst meth="repeat">
      <a:schemeClr val="lt1"/>
    </dgm:linClrLst>
    <dgm:effectClrLst/>
    <dgm:txLinClrLst/>
    <dgm:txFillClrLst/>
    <dgm:txEffectClrLst/>
  </dgm:styleLbl>
  <dgm:styleLbl name="node3">
    <dgm:fillClrLst>
      <a:schemeClr val="accent4">
        <a:alpha val="50000"/>
      </a:schemeClr>
    </dgm:fillClrLst>
    <dgm:linClrLst meth="repeat">
      <a:schemeClr val="lt1"/>
    </dgm:linClrLst>
    <dgm:effectClrLst/>
    <dgm:txLinClrLst/>
    <dgm:txFillClrLst/>
    <dgm:txEffectClrLst/>
  </dgm:styleLbl>
  <dgm:styleLbl name="node4">
    <dgm:fillClrLst>
      <a:schemeClr val="accent4">
        <a:alpha val="30000"/>
      </a:schemeClr>
    </dgm:fillClrLst>
    <dgm:linClrLst meth="repeat">
      <a:schemeClr val="lt1"/>
    </dgm:linClrLst>
    <dgm:effectClrLst/>
    <dgm:txLinClrLst/>
    <dgm:txFillClrLst/>
    <dgm:txEffectClrLst/>
  </dgm:styleLbl>
  <dgm:styleLbl name="fgImgPlace1">
    <dgm:fillClrLst>
      <a:schemeClr val="accent4">
        <a:tint val="50000"/>
        <a:alpha val="90000"/>
      </a:schemeClr>
      <a:schemeClr val="accent4">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fg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bg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sibTrans1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accent4">
        <a:alpha val="90000"/>
      </a:schemeClr>
    </dgm:fillClrLst>
    <dgm:linClrLst meth="repeat">
      <a:schemeClr val="lt1"/>
    </dgm:linClrLst>
    <dgm:effectClrLst/>
    <dgm:txLinClrLst/>
    <dgm:txFillClrLst/>
    <dgm:txEffectClrLst/>
  </dgm:styleLbl>
  <dgm:styleLbl name="asst1">
    <dgm:fillClrLst meth="repeat">
      <a:schemeClr val="accent4">
        <a:alpha val="90000"/>
      </a:schemeClr>
    </dgm:fillClrLst>
    <dgm:linClrLst meth="repeat">
      <a:schemeClr val="lt1"/>
    </dgm:linClrLst>
    <dgm:effectClrLst/>
    <dgm:txLinClrLst/>
    <dgm:txFillClrLst/>
    <dgm:txEffectClrLst/>
  </dgm:styleLbl>
  <dgm:styleLbl name="asst2">
    <dgm:fillClrLst>
      <a:schemeClr val="accent4">
        <a:alpha val="90000"/>
      </a:schemeClr>
    </dgm:fillClrLst>
    <dgm:linClrLst meth="repeat">
      <a:schemeClr val="lt1"/>
    </dgm:linClrLst>
    <dgm:effectClrLst/>
    <dgm:txLinClrLst/>
    <dgm:txFillClrLst/>
    <dgm:txEffectClrLst/>
  </dgm:styleLbl>
  <dgm:styleLbl name="asst3">
    <dgm:fillClrLst>
      <a:schemeClr val="accent4">
        <a:alpha val="70000"/>
      </a:schemeClr>
    </dgm:fillClrLst>
    <dgm:linClrLst meth="repeat">
      <a:schemeClr val="lt1"/>
    </dgm:linClrLst>
    <dgm:effectClrLst/>
    <dgm:txLinClrLst/>
    <dgm:txFillClrLst/>
    <dgm:txEffectClrLst/>
  </dgm:styleLbl>
  <dgm:styleLbl name="asst4">
    <dgm:fillClrLst>
      <a:schemeClr val="accent4">
        <a:alpha val="50000"/>
      </a:schemeClr>
    </dgm:fillClrLst>
    <dgm:linClrLst meth="repeat">
      <a:schemeClr val="lt1"/>
    </dgm:linClrLst>
    <dgm:effectClrLst/>
    <dgm:txLinClrLst/>
    <dgm:txFillClrLst/>
    <dgm:txEffectClrLst/>
  </dgm:styleLbl>
  <dgm:styleLbl name="parChTrans2D1">
    <dgm:fillClrLst meth="repeat">
      <a:schemeClr val="accent4">
        <a:shade val="80000"/>
      </a:schemeClr>
    </dgm:fillClrLst>
    <dgm:linClrLst meth="repeat">
      <a:schemeClr val="accent4">
        <a:shade val="80000"/>
      </a:schemeClr>
    </dgm:linClrLst>
    <dgm:effectClrLst/>
    <dgm:txLinClrLst/>
    <dgm:txFillClrLst/>
    <dgm:txEffectClrLst/>
  </dgm:styleLbl>
  <dgm:styleLbl name="parChTrans2D2">
    <dgm:fillClrLst meth="repeat">
      <a:schemeClr val="accent4">
        <a:tint val="90000"/>
      </a:schemeClr>
    </dgm:fillClrLst>
    <dgm:linClrLst meth="repeat">
      <a:schemeClr val="accent4">
        <a:tint val="90000"/>
      </a:schemeClr>
    </dgm:linClrLst>
    <dgm:effectClrLst/>
    <dgm:txLinClrLst/>
    <dgm:txFillClrLst/>
    <dgm:txEffectClrLst/>
  </dgm:styleLbl>
  <dgm:styleLbl name="parChTrans2D3">
    <dgm:fillClrLst meth="repeat">
      <a:schemeClr val="accent4">
        <a:tint val="70000"/>
      </a:schemeClr>
    </dgm:fillClrLst>
    <dgm:linClrLst meth="repeat">
      <a:schemeClr val="accent4">
        <a:tint val="70000"/>
      </a:schemeClr>
    </dgm:linClrLst>
    <dgm:effectClrLst/>
    <dgm:txLinClrLst/>
    <dgm:txFillClrLst/>
    <dgm:txEffectClrLst/>
  </dgm:styleLbl>
  <dgm:styleLbl name="parChTrans2D4">
    <dgm:fillClrLst meth="repeat">
      <a:schemeClr val="accent4">
        <a:tint val="50000"/>
      </a:schemeClr>
    </dgm:fillClrLst>
    <dgm:linClrLst meth="repeat">
      <a:schemeClr val="accent4">
        <a:tint val="50000"/>
      </a:schemeClr>
    </dgm:linClrLst>
    <dgm:effectClrLst/>
    <dgm:txLinClrLst/>
    <dgm:txFillClrLst meth="repeat">
      <a:schemeClr val="dk1"/>
    </dgm:txFillClrLst>
    <dgm:txEffectClrLst/>
  </dgm:styleLbl>
  <dgm:styleLbl name="parChTrans1D1">
    <dgm:fillClrLst meth="repeat">
      <a:schemeClr val="accent4">
        <a:shade val="80000"/>
      </a:schemeClr>
    </dgm:fillClrLst>
    <dgm:linClrLst meth="repeat">
      <a:schemeClr val="accent4">
        <a:shade val="80000"/>
      </a:schemeClr>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4">
        <a:tint val="90000"/>
      </a:schemeClr>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4">
        <a:tint val="70000"/>
      </a:schemeClr>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4">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4">
        <a:alpha val="90000"/>
      </a:schemeClr>
      <a:schemeClr val="accent4">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a:schemeClr val="accent4">
        <a:alpha val="90000"/>
        <a:tint val="40000"/>
      </a:schemeClr>
      <a:schemeClr val="accent4">
        <a:alpha val="5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a:tint val="50000"/>
      </a:schemeClr>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4_5">
  <dgm:title val=""/>
  <dgm:desc val=""/>
  <dgm:catLst>
    <dgm:cat type="accent4" pri="11500"/>
  </dgm:catLst>
  <dgm:styleLbl name="node0">
    <dgm:fillClrLst meth="cycle">
      <a:schemeClr val="accent4">
        <a:alpha val="80000"/>
      </a:schemeClr>
    </dgm:fillClrLst>
    <dgm:linClrLst meth="repeat">
      <a:schemeClr val="lt1"/>
    </dgm:linClrLst>
    <dgm:effectClrLst/>
    <dgm:txLinClrLst/>
    <dgm:txFillClrLst/>
    <dgm:txEffectClrLst/>
  </dgm:styleLbl>
  <dgm:styleLbl name="node1">
    <dgm:fillClrLst>
      <a:schemeClr val="accent4">
        <a:alpha val="90000"/>
      </a:schemeClr>
      <a:schemeClr val="accent4">
        <a:alpha val="50000"/>
      </a:schemeClr>
    </dgm:fillClrLst>
    <dgm:linClrLst meth="repeat">
      <a:schemeClr val="lt1"/>
    </dgm:linClrLst>
    <dgm:effectClrLst/>
    <dgm:txLinClrLst/>
    <dgm:txFillClrLst/>
    <dgm:txEffectClrLst/>
  </dgm:styleLbl>
  <dgm:styleLbl name="alignNode1">
    <dgm:fillClrLst>
      <a:schemeClr val="accent4">
        <a:alpha val="90000"/>
      </a:schemeClr>
      <a:schemeClr val="accent4">
        <a:alpha val="50000"/>
      </a:schemeClr>
    </dgm:fillClrLst>
    <dgm:linClrLst>
      <a:schemeClr val="accent4">
        <a:alpha val="90000"/>
      </a:schemeClr>
      <a:schemeClr val="accent4">
        <a:alpha val="50000"/>
      </a:schemeClr>
    </dgm:linClrLst>
    <dgm:effectClrLst/>
    <dgm:txLinClrLst/>
    <dgm:txFillClrLst/>
    <dgm:txEffectClrLst/>
  </dgm:styleLbl>
  <dgm:styleLbl name="lnNode1">
    <dgm:fillClrLst>
      <a:schemeClr val="accent4">
        <a:shade val="90000"/>
      </a:schemeClr>
      <a:schemeClr val="accent4">
        <a:alpha val="50000"/>
        <a:tint val="50000"/>
      </a:schemeClr>
    </dgm:fillClrLst>
    <dgm:linClrLst meth="repeat">
      <a:schemeClr val="lt1"/>
    </dgm:linClrLst>
    <dgm:effectClrLst/>
    <dgm:txLinClrLst/>
    <dgm:txFillClrLst/>
    <dgm:txEffectClrLst/>
  </dgm:styleLbl>
  <dgm:styleLbl name="vennNode1">
    <dgm:fillClrLst>
      <a:schemeClr val="accent4">
        <a:shade val="80000"/>
        <a:alpha val="50000"/>
      </a:schemeClr>
      <a:schemeClr val="accent4">
        <a:alpha val="80000"/>
      </a:schemeClr>
    </dgm:fillClrLst>
    <dgm:linClrLst meth="repeat">
      <a:schemeClr val="lt1"/>
    </dgm:linClrLst>
    <dgm:effectClrLst/>
    <dgm:txLinClrLst/>
    <dgm:txFillClrLst/>
    <dgm:txEffectClrLst/>
  </dgm:styleLbl>
  <dgm:styleLbl name="node2">
    <dgm:fillClrLst>
      <a:schemeClr val="accent4">
        <a:alpha val="70000"/>
      </a:schemeClr>
    </dgm:fillClrLst>
    <dgm:linClrLst meth="repeat">
      <a:schemeClr val="lt1"/>
    </dgm:linClrLst>
    <dgm:effectClrLst/>
    <dgm:txLinClrLst/>
    <dgm:txFillClrLst/>
    <dgm:txEffectClrLst/>
  </dgm:styleLbl>
  <dgm:styleLbl name="node3">
    <dgm:fillClrLst>
      <a:schemeClr val="accent4">
        <a:alpha val="50000"/>
      </a:schemeClr>
    </dgm:fillClrLst>
    <dgm:linClrLst meth="repeat">
      <a:schemeClr val="lt1"/>
    </dgm:linClrLst>
    <dgm:effectClrLst/>
    <dgm:txLinClrLst/>
    <dgm:txFillClrLst/>
    <dgm:txEffectClrLst/>
  </dgm:styleLbl>
  <dgm:styleLbl name="node4">
    <dgm:fillClrLst>
      <a:schemeClr val="accent4">
        <a:alpha val="30000"/>
      </a:schemeClr>
    </dgm:fillClrLst>
    <dgm:linClrLst meth="repeat">
      <a:schemeClr val="lt1"/>
    </dgm:linClrLst>
    <dgm:effectClrLst/>
    <dgm:txLinClrLst/>
    <dgm:txFillClrLst/>
    <dgm:txEffectClrLst/>
  </dgm:styleLbl>
  <dgm:styleLbl name="fgImgPlace1">
    <dgm:fillClrLst>
      <a:schemeClr val="accent4">
        <a:tint val="50000"/>
        <a:alpha val="90000"/>
      </a:schemeClr>
      <a:schemeClr val="accent4">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fg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bg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sibTrans1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accent4">
        <a:alpha val="90000"/>
      </a:schemeClr>
    </dgm:fillClrLst>
    <dgm:linClrLst meth="repeat">
      <a:schemeClr val="lt1"/>
    </dgm:linClrLst>
    <dgm:effectClrLst/>
    <dgm:txLinClrLst/>
    <dgm:txFillClrLst/>
    <dgm:txEffectClrLst/>
  </dgm:styleLbl>
  <dgm:styleLbl name="asst1">
    <dgm:fillClrLst meth="repeat">
      <a:schemeClr val="accent4">
        <a:alpha val="90000"/>
      </a:schemeClr>
    </dgm:fillClrLst>
    <dgm:linClrLst meth="repeat">
      <a:schemeClr val="lt1"/>
    </dgm:linClrLst>
    <dgm:effectClrLst/>
    <dgm:txLinClrLst/>
    <dgm:txFillClrLst/>
    <dgm:txEffectClrLst/>
  </dgm:styleLbl>
  <dgm:styleLbl name="asst2">
    <dgm:fillClrLst>
      <a:schemeClr val="accent4">
        <a:alpha val="90000"/>
      </a:schemeClr>
    </dgm:fillClrLst>
    <dgm:linClrLst meth="repeat">
      <a:schemeClr val="lt1"/>
    </dgm:linClrLst>
    <dgm:effectClrLst/>
    <dgm:txLinClrLst/>
    <dgm:txFillClrLst/>
    <dgm:txEffectClrLst/>
  </dgm:styleLbl>
  <dgm:styleLbl name="asst3">
    <dgm:fillClrLst>
      <a:schemeClr val="accent4">
        <a:alpha val="70000"/>
      </a:schemeClr>
    </dgm:fillClrLst>
    <dgm:linClrLst meth="repeat">
      <a:schemeClr val="lt1"/>
    </dgm:linClrLst>
    <dgm:effectClrLst/>
    <dgm:txLinClrLst/>
    <dgm:txFillClrLst/>
    <dgm:txEffectClrLst/>
  </dgm:styleLbl>
  <dgm:styleLbl name="asst4">
    <dgm:fillClrLst>
      <a:schemeClr val="accent4">
        <a:alpha val="50000"/>
      </a:schemeClr>
    </dgm:fillClrLst>
    <dgm:linClrLst meth="repeat">
      <a:schemeClr val="lt1"/>
    </dgm:linClrLst>
    <dgm:effectClrLst/>
    <dgm:txLinClrLst/>
    <dgm:txFillClrLst/>
    <dgm:txEffectClrLst/>
  </dgm:styleLbl>
  <dgm:styleLbl name="parChTrans2D1">
    <dgm:fillClrLst meth="repeat">
      <a:schemeClr val="accent4">
        <a:shade val="80000"/>
      </a:schemeClr>
    </dgm:fillClrLst>
    <dgm:linClrLst meth="repeat">
      <a:schemeClr val="accent4">
        <a:shade val="80000"/>
      </a:schemeClr>
    </dgm:linClrLst>
    <dgm:effectClrLst/>
    <dgm:txLinClrLst/>
    <dgm:txFillClrLst/>
    <dgm:txEffectClrLst/>
  </dgm:styleLbl>
  <dgm:styleLbl name="parChTrans2D2">
    <dgm:fillClrLst meth="repeat">
      <a:schemeClr val="accent4">
        <a:tint val="90000"/>
      </a:schemeClr>
    </dgm:fillClrLst>
    <dgm:linClrLst meth="repeat">
      <a:schemeClr val="accent4">
        <a:tint val="90000"/>
      </a:schemeClr>
    </dgm:linClrLst>
    <dgm:effectClrLst/>
    <dgm:txLinClrLst/>
    <dgm:txFillClrLst/>
    <dgm:txEffectClrLst/>
  </dgm:styleLbl>
  <dgm:styleLbl name="parChTrans2D3">
    <dgm:fillClrLst meth="repeat">
      <a:schemeClr val="accent4">
        <a:tint val="70000"/>
      </a:schemeClr>
    </dgm:fillClrLst>
    <dgm:linClrLst meth="repeat">
      <a:schemeClr val="accent4">
        <a:tint val="70000"/>
      </a:schemeClr>
    </dgm:linClrLst>
    <dgm:effectClrLst/>
    <dgm:txLinClrLst/>
    <dgm:txFillClrLst/>
    <dgm:txEffectClrLst/>
  </dgm:styleLbl>
  <dgm:styleLbl name="parChTrans2D4">
    <dgm:fillClrLst meth="repeat">
      <a:schemeClr val="accent4">
        <a:tint val="50000"/>
      </a:schemeClr>
    </dgm:fillClrLst>
    <dgm:linClrLst meth="repeat">
      <a:schemeClr val="accent4">
        <a:tint val="50000"/>
      </a:schemeClr>
    </dgm:linClrLst>
    <dgm:effectClrLst/>
    <dgm:txLinClrLst/>
    <dgm:txFillClrLst meth="repeat">
      <a:schemeClr val="dk1"/>
    </dgm:txFillClrLst>
    <dgm:txEffectClrLst/>
  </dgm:styleLbl>
  <dgm:styleLbl name="parChTrans1D1">
    <dgm:fillClrLst meth="repeat">
      <a:schemeClr val="accent4">
        <a:shade val="80000"/>
      </a:schemeClr>
    </dgm:fillClrLst>
    <dgm:linClrLst meth="repeat">
      <a:schemeClr val="accent4">
        <a:shade val="80000"/>
      </a:schemeClr>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4">
        <a:tint val="90000"/>
      </a:schemeClr>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4">
        <a:tint val="70000"/>
      </a:schemeClr>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4">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4">
        <a:alpha val="90000"/>
      </a:schemeClr>
      <a:schemeClr val="accent4">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a:schemeClr val="accent4">
        <a:alpha val="90000"/>
        <a:tint val="40000"/>
      </a:schemeClr>
      <a:schemeClr val="accent4">
        <a:alpha val="5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a:tint val="50000"/>
      </a:schemeClr>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21D0C1E-3402-4107-A720-10958678846E}" type="doc">
      <dgm:prSet loTypeId="urn:microsoft.com/office/officeart/2016/7/layout/ChevronBlockProcess" loCatId="process" qsTypeId="urn:microsoft.com/office/officeart/2005/8/quickstyle/simple1" qsCatId="simple" csTypeId="urn:microsoft.com/office/officeart/2005/8/colors/accent4_2" csCatId="accent4"/>
      <dgm:spPr/>
      <dgm:t>
        <a:bodyPr/>
        <a:lstStyle/>
        <a:p>
          <a:endParaRPr lang="en-US"/>
        </a:p>
      </dgm:t>
    </dgm:pt>
    <dgm:pt modelId="{81518A87-030E-47B3-83E5-394C0278FB2C}">
      <dgm:prSet/>
      <dgm:spPr/>
      <dgm:t>
        <a:bodyPr/>
        <a:lstStyle/>
        <a:p>
          <a:r>
            <a:rPr lang="en-US"/>
            <a:t>Understand</a:t>
          </a:r>
        </a:p>
      </dgm:t>
    </dgm:pt>
    <dgm:pt modelId="{5BE41738-779C-443C-9F3B-8BBDF35777CB}" type="parTrans" cxnId="{D8BECBBB-E5FB-4F7B-9B84-DAE44975C831}">
      <dgm:prSet/>
      <dgm:spPr/>
      <dgm:t>
        <a:bodyPr/>
        <a:lstStyle/>
        <a:p>
          <a:endParaRPr lang="en-US"/>
        </a:p>
      </dgm:t>
    </dgm:pt>
    <dgm:pt modelId="{3481621E-976D-4282-985B-28A169599D0A}" type="sibTrans" cxnId="{D8BECBBB-E5FB-4F7B-9B84-DAE44975C831}">
      <dgm:prSet/>
      <dgm:spPr/>
      <dgm:t>
        <a:bodyPr/>
        <a:lstStyle/>
        <a:p>
          <a:endParaRPr lang="en-US"/>
        </a:p>
      </dgm:t>
    </dgm:pt>
    <dgm:pt modelId="{1E23567D-7235-4E49-A697-3C7126327F6E}">
      <dgm:prSet/>
      <dgm:spPr/>
      <dgm:t>
        <a:bodyPr/>
        <a:lstStyle/>
        <a:p>
          <a:r>
            <a:rPr lang="en-US"/>
            <a:t>Understand the concept, importance, and challenges of Big Data</a:t>
          </a:r>
        </a:p>
      </dgm:t>
    </dgm:pt>
    <dgm:pt modelId="{855DD39E-3C3F-43D1-833D-43643A9E30D0}" type="parTrans" cxnId="{09D81E92-432C-4F3E-972A-EA60A8313CFA}">
      <dgm:prSet/>
      <dgm:spPr/>
      <dgm:t>
        <a:bodyPr/>
        <a:lstStyle/>
        <a:p>
          <a:endParaRPr lang="en-US"/>
        </a:p>
      </dgm:t>
    </dgm:pt>
    <dgm:pt modelId="{9229AC51-63C6-42FE-9F70-7D0559302335}" type="sibTrans" cxnId="{09D81E92-432C-4F3E-972A-EA60A8313CFA}">
      <dgm:prSet/>
      <dgm:spPr/>
      <dgm:t>
        <a:bodyPr/>
        <a:lstStyle/>
        <a:p>
          <a:endParaRPr lang="en-US"/>
        </a:p>
      </dgm:t>
    </dgm:pt>
    <dgm:pt modelId="{F8B51964-3C2D-4700-82B3-C708EF4DC723}">
      <dgm:prSet/>
      <dgm:spPr/>
      <dgm:t>
        <a:bodyPr/>
        <a:lstStyle/>
        <a:p>
          <a:r>
            <a:rPr lang="en-US"/>
            <a:t>Introduce</a:t>
          </a:r>
        </a:p>
      </dgm:t>
    </dgm:pt>
    <dgm:pt modelId="{53351F48-1F5C-4BE5-87D5-DDEA6668E854}" type="parTrans" cxnId="{0D931000-7CFA-4A3C-96BC-22D62876AF0E}">
      <dgm:prSet/>
      <dgm:spPr/>
      <dgm:t>
        <a:bodyPr/>
        <a:lstStyle/>
        <a:p>
          <a:endParaRPr lang="en-US"/>
        </a:p>
      </dgm:t>
    </dgm:pt>
    <dgm:pt modelId="{8BFDD018-A479-4D8E-AC02-36C5C6D92B4D}" type="sibTrans" cxnId="{0D931000-7CFA-4A3C-96BC-22D62876AF0E}">
      <dgm:prSet/>
      <dgm:spPr/>
      <dgm:t>
        <a:bodyPr/>
        <a:lstStyle/>
        <a:p>
          <a:endParaRPr lang="en-US"/>
        </a:p>
      </dgm:t>
    </dgm:pt>
    <dgm:pt modelId="{D9F26D72-78BE-4ED4-B9DC-98C48CF4171B}">
      <dgm:prSet/>
      <dgm:spPr/>
      <dgm:t>
        <a:bodyPr/>
        <a:lstStyle/>
        <a:p>
          <a:r>
            <a:rPr lang="en-US" dirty="0"/>
            <a:t>Introduce the Hadoop ecosystem and its components</a:t>
          </a:r>
        </a:p>
      </dgm:t>
    </dgm:pt>
    <dgm:pt modelId="{1E9CD761-BB10-49E0-8E1E-663D9842DE55}" type="parTrans" cxnId="{4F0B29D2-986F-4C04-8B90-D5E204587B11}">
      <dgm:prSet/>
      <dgm:spPr/>
      <dgm:t>
        <a:bodyPr/>
        <a:lstStyle/>
        <a:p>
          <a:endParaRPr lang="en-US"/>
        </a:p>
      </dgm:t>
    </dgm:pt>
    <dgm:pt modelId="{D5CD636F-95C6-48FE-97A6-C91BA88962EA}" type="sibTrans" cxnId="{4F0B29D2-986F-4C04-8B90-D5E204587B11}">
      <dgm:prSet/>
      <dgm:spPr/>
      <dgm:t>
        <a:bodyPr/>
        <a:lstStyle/>
        <a:p>
          <a:endParaRPr lang="en-US"/>
        </a:p>
      </dgm:t>
    </dgm:pt>
    <dgm:pt modelId="{80903E96-2D0B-422B-9539-0ACBDD9472FB}">
      <dgm:prSet/>
      <dgm:spPr/>
      <dgm:t>
        <a:bodyPr/>
        <a:lstStyle/>
        <a:p>
          <a:r>
            <a:rPr lang="en-US"/>
            <a:t>Explain</a:t>
          </a:r>
        </a:p>
      </dgm:t>
    </dgm:pt>
    <dgm:pt modelId="{B0B4D6A2-F2EC-43D6-A07D-AB6A9B370C50}" type="parTrans" cxnId="{E4942EFB-45B1-4E4D-AA60-F17E1616E965}">
      <dgm:prSet/>
      <dgm:spPr/>
      <dgm:t>
        <a:bodyPr/>
        <a:lstStyle/>
        <a:p>
          <a:endParaRPr lang="en-US"/>
        </a:p>
      </dgm:t>
    </dgm:pt>
    <dgm:pt modelId="{5DD835FA-9467-4952-96B0-0F529FEB337A}" type="sibTrans" cxnId="{E4942EFB-45B1-4E4D-AA60-F17E1616E965}">
      <dgm:prSet/>
      <dgm:spPr/>
      <dgm:t>
        <a:bodyPr/>
        <a:lstStyle/>
        <a:p>
          <a:endParaRPr lang="en-US"/>
        </a:p>
      </dgm:t>
    </dgm:pt>
    <dgm:pt modelId="{82B2BB89-A94F-45FC-BACB-EBFF595D78DA}">
      <dgm:prSet/>
      <dgm:spPr/>
      <dgm:t>
        <a:bodyPr/>
        <a:lstStyle/>
        <a:p>
          <a:r>
            <a:rPr lang="en-US"/>
            <a:t>Explain distributed storage and processing</a:t>
          </a:r>
        </a:p>
      </dgm:t>
    </dgm:pt>
    <dgm:pt modelId="{03DD0F97-D125-4A15-A290-99A19AC2D030}" type="parTrans" cxnId="{5B37B19E-FB41-42B1-9994-AD528799C7B7}">
      <dgm:prSet/>
      <dgm:spPr/>
      <dgm:t>
        <a:bodyPr/>
        <a:lstStyle/>
        <a:p>
          <a:endParaRPr lang="en-US"/>
        </a:p>
      </dgm:t>
    </dgm:pt>
    <dgm:pt modelId="{1BCA4A85-0BB5-43F4-8651-B6008DCF0FED}" type="sibTrans" cxnId="{5B37B19E-FB41-42B1-9994-AD528799C7B7}">
      <dgm:prSet/>
      <dgm:spPr/>
      <dgm:t>
        <a:bodyPr/>
        <a:lstStyle/>
        <a:p>
          <a:endParaRPr lang="en-US"/>
        </a:p>
      </dgm:t>
    </dgm:pt>
    <dgm:pt modelId="{679B92D4-01D2-4064-A4B9-CFC47A46CA4E}">
      <dgm:prSet/>
      <dgm:spPr/>
      <dgm:t>
        <a:bodyPr/>
        <a:lstStyle/>
        <a:p>
          <a:r>
            <a:rPr lang="en-US"/>
            <a:t>Explore</a:t>
          </a:r>
        </a:p>
      </dgm:t>
    </dgm:pt>
    <dgm:pt modelId="{4B06C0DA-D201-49F7-B990-45ACDBA8C57C}" type="parTrans" cxnId="{123998E5-6F42-4405-9A70-73AB160FEB6E}">
      <dgm:prSet/>
      <dgm:spPr/>
      <dgm:t>
        <a:bodyPr/>
        <a:lstStyle/>
        <a:p>
          <a:endParaRPr lang="en-US"/>
        </a:p>
      </dgm:t>
    </dgm:pt>
    <dgm:pt modelId="{31D7DCDC-4B79-4D2E-8BFB-6719DA59075C}" type="sibTrans" cxnId="{123998E5-6F42-4405-9A70-73AB160FEB6E}">
      <dgm:prSet/>
      <dgm:spPr/>
      <dgm:t>
        <a:bodyPr/>
        <a:lstStyle/>
        <a:p>
          <a:endParaRPr lang="en-US"/>
        </a:p>
      </dgm:t>
    </dgm:pt>
    <dgm:pt modelId="{5F4057BF-A913-4A68-9521-64E3FB501A40}">
      <dgm:prSet/>
      <dgm:spPr/>
      <dgm:t>
        <a:bodyPr/>
        <a:lstStyle/>
        <a:p>
          <a:r>
            <a:rPr lang="en-US"/>
            <a:t>Explore use cases of Big Data in various industries</a:t>
          </a:r>
        </a:p>
      </dgm:t>
    </dgm:pt>
    <dgm:pt modelId="{5EFC5F56-1BF1-44A3-A418-71F1CEA986ED}" type="parTrans" cxnId="{72BB960C-4E0D-4FD9-A4CD-E595711B3C5D}">
      <dgm:prSet/>
      <dgm:spPr/>
      <dgm:t>
        <a:bodyPr/>
        <a:lstStyle/>
        <a:p>
          <a:endParaRPr lang="en-US"/>
        </a:p>
      </dgm:t>
    </dgm:pt>
    <dgm:pt modelId="{771907CE-878B-4150-A0C3-3088D6509956}" type="sibTrans" cxnId="{72BB960C-4E0D-4FD9-A4CD-E595711B3C5D}">
      <dgm:prSet/>
      <dgm:spPr/>
      <dgm:t>
        <a:bodyPr/>
        <a:lstStyle/>
        <a:p>
          <a:endParaRPr lang="en-US"/>
        </a:p>
      </dgm:t>
    </dgm:pt>
    <dgm:pt modelId="{F701459D-2136-1245-B530-23F9D9FA267F}" type="pres">
      <dgm:prSet presAssocID="{521D0C1E-3402-4107-A720-10958678846E}" presName="Name0" presStyleCnt="0">
        <dgm:presLayoutVars>
          <dgm:dir/>
          <dgm:animLvl val="lvl"/>
          <dgm:resizeHandles val="exact"/>
        </dgm:presLayoutVars>
      </dgm:prSet>
      <dgm:spPr/>
    </dgm:pt>
    <dgm:pt modelId="{2554FF3C-01CD-8340-B0FC-D692E53639F1}" type="pres">
      <dgm:prSet presAssocID="{81518A87-030E-47B3-83E5-394C0278FB2C}" presName="composite" presStyleCnt="0"/>
      <dgm:spPr/>
    </dgm:pt>
    <dgm:pt modelId="{A857369D-F581-EE41-BDD6-7275753DE553}" type="pres">
      <dgm:prSet presAssocID="{81518A87-030E-47B3-83E5-394C0278FB2C}" presName="parTx" presStyleLbl="alignNode1" presStyleIdx="0" presStyleCnt="4">
        <dgm:presLayoutVars>
          <dgm:chMax val="0"/>
          <dgm:chPref val="0"/>
        </dgm:presLayoutVars>
      </dgm:prSet>
      <dgm:spPr/>
    </dgm:pt>
    <dgm:pt modelId="{A67FD115-73ED-9B49-97A3-40FAC0145F31}" type="pres">
      <dgm:prSet presAssocID="{81518A87-030E-47B3-83E5-394C0278FB2C}" presName="desTx" presStyleLbl="alignAccFollowNode1" presStyleIdx="0" presStyleCnt="4">
        <dgm:presLayoutVars/>
      </dgm:prSet>
      <dgm:spPr/>
    </dgm:pt>
    <dgm:pt modelId="{D2C4165E-807E-6640-9B4C-0AF3D1E7EB0F}" type="pres">
      <dgm:prSet presAssocID="{3481621E-976D-4282-985B-28A169599D0A}" presName="space" presStyleCnt="0"/>
      <dgm:spPr/>
    </dgm:pt>
    <dgm:pt modelId="{2DC9ED05-0DDF-F64E-8F7B-7EAAF7E4E647}" type="pres">
      <dgm:prSet presAssocID="{F8B51964-3C2D-4700-82B3-C708EF4DC723}" presName="composite" presStyleCnt="0"/>
      <dgm:spPr/>
    </dgm:pt>
    <dgm:pt modelId="{88565801-9ECD-624B-ABA8-3B8F5F0C5EE7}" type="pres">
      <dgm:prSet presAssocID="{F8B51964-3C2D-4700-82B3-C708EF4DC723}" presName="parTx" presStyleLbl="alignNode1" presStyleIdx="1" presStyleCnt="4">
        <dgm:presLayoutVars>
          <dgm:chMax val="0"/>
          <dgm:chPref val="0"/>
        </dgm:presLayoutVars>
      </dgm:prSet>
      <dgm:spPr/>
    </dgm:pt>
    <dgm:pt modelId="{961ADC23-B591-AA48-9372-A75765B33A71}" type="pres">
      <dgm:prSet presAssocID="{F8B51964-3C2D-4700-82B3-C708EF4DC723}" presName="desTx" presStyleLbl="alignAccFollowNode1" presStyleIdx="1" presStyleCnt="4">
        <dgm:presLayoutVars/>
      </dgm:prSet>
      <dgm:spPr/>
    </dgm:pt>
    <dgm:pt modelId="{AC0509F3-BCAB-E64C-B43E-B16A2D1F415E}" type="pres">
      <dgm:prSet presAssocID="{8BFDD018-A479-4D8E-AC02-36C5C6D92B4D}" presName="space" presStyleCnt="0"/>
      <dgm:spPr/>
    </dgm:pt>
    <dgm:pt modelId="{B08BDD2A-2FF5-D14A-915F-6F8EFFDF9C15}" type="pres">
      <dgm:prSet presAssocID="{80903E96-2D0B-422B-9539-0ACBDD9472FB}" presName="composite" presStyleCnt="0"/>
      <dgm:spPr/>
    </dgm:pt>
    <dgm:pt modelId="{2698318B-5541-124E-8FF9-BB0F82CDE880}" type="pres">
      <dgm:prSet presAssocID="{80903E96-2D0B-422B-9539-0ACBDD9472FB}" presName="parTx" presStyleLbl="alignNode1" presStyleIdx="2" presStyleCnt="4">
        <dgm:presLayoutVars>
          <dgm:chMax val="0"/>
          <dgm:chPref val="0"/>
        </dgm:presLayoutVars>
      </dgm:prSet>
      <dgm:spPr/>
    </dgm:pt>
    <dgm:pt modelId="{EAC90FB1-8EED-374A-B0AC-E1CEE429D350}" type="pres">
      <dgm:prSet presAssocID="{80903E96-2D0B-422B-9539-0ACBDD9472FB}" presName="desTx" presStyleLbl="alignAccFollowNode1" presStyleIdx="2" presStyleCnt="4">
        <dgm:presLayoutVars/>
      </dgm:prSet>
      <dgm:spPr/>
    </dgm:pt>
    <dgm:pt modelId="{85E4D173-1D0A-1E4D-8383-7176FAE04226}" type="pres">
      <dgm:prSet presAssocID="{5DD835FA-9467-4952-96B0-0F529FEB337A}" presName="space" presStyleCnt="0"/>
      <dgm:spPr/>
    </dgm:pt>
    <dgm:pt modelId="{FCB71DD3-1C9E-3348-A83F-0694D2373FAB}" type="pres">
      <dgm:prSet presAssocID="{679B92D4-01D2-4064-A4B9-CFC47A46CA4E}" presName="composite" presStyleCnt="0"/>
      <dgm:spPr/>
    </dgm:pt>
    <dgm:pt modelId="{FB05F3CA-22A8-004D-8FB4-7389820BD536}" type="pres">
      <dgm:prSet presAssocID="{679B92D4-01D2-4064-A4B9-CFC47A46CA4E}" presName="parTx" presStyleLbl="alignNode1" presStyleIdx="3" presStyleCnt="4">
        <dgm:presLayoutVars>
          <dgm:chMax val="0"/>
          <dgm:chPref val="0"/>
        </dgm:presLayoutVars>
      </dgm:prSet>
      <dgm:spPr/>
    </dgm:pt>
    <dgm:pt modelId="{7AE33B18-9164-6644-A5B8-CDCFBBE2D4CB}" type="pres">
      <dgm:prSet presAssocID="{679B92D4-01D2-4064-A4B9-CFC47A46CA4E}" presName="desTx" presStyleLbl="alignAccFollowNode1" presStyleIdx="3" presStyleCnt="4">
        <dgm:presLayoutVars/>
      </dgm:prSet>
      <dgm:spPr/>
    </dgm:pt>
  </dgm:ptLst>
  <dgm:cxnLst>
    <dgm:cxn modelId="{0D931000-7CFA-4A3C-96BC-22D62876AF0E}" srcId="{521D0C1E-3402-4107-A720-10958678846E}" destId="{F8B51964-3C2D-4700-82B3-C708EF4DC723}" srcOrd="1" destOrd="0" parTransId="{53351F48-1F5C-4BE5-87D5-DDEA6668E854}" sibTransId="{8BFDD018-A479-4D8E-AC02-36C5C6D92B4D}"/>
    <dgm:cxn modelId="{DB53DD02-4D34-2D46-9A81-AAAAFBF5AE41}" type="presOf" srcId="{D9F26D72-78BE-4ED4-B9DC-98C48CF4171B}" destId="{961ADC23-B591-AA48-9372-A75765B33A71}" srcOrd="0" destOrd="0" presId="urn:microsoft.com/office/officeart/2016/7/layout/ChevronBlockProcess"/>
    <dgm:cxn modelId="{72BB960C-4E0D-4FD9-A4CD-E595711B3C5D}" srcId="{679B92D4-01D2-4064-A4B9-CFC47A46CA4E}" destId="{5F4057BF-A913-4A68-9521-64E3FB501A40}" srcOrd="0" destOrd="0" parTransId="{5EFC5F56-1BF1-44A3-A418-71F1CEA986ED}" sibTransId="{771907CE-878B-4150-A0C3-3088D6509956}"/>
    <dgm:cxn modelId="{5D675B0E-3B64-8648-A996-1C386551F065}" type="presOf" srcId="{F8B51964-3C2D-4700-82B3-C708EF4DC723}" destId="{88565801-9ECD-624B-ABA8-3B8F5F0C5EE7}" srcOrd="0" destOrd="0" presId="urn:microsoft.com/office/officeart/2016/7/layout/ChevronBlockProcess"/>
    <dgm:cxn modelId="{EE0A7A42-DB0B-DB4E-B099-4A9E36AC8233}" type="presOf" srcId="{5F4057BF-A913-4A68-9521-64E3FB501A40}" destId="{7AE33B18-9164-6644-A5B8-CDCFBBE2D4CB}" srcOrd="0" destOrd="0" presId="urn:microsoft.com/office/officeart/2016/7/layout/ChevronBlockProcess"/>
    <dgm:cxn modelId="{69D2468C-8DB7-F747-B1E8-4012B8465ED6}" type="presOf" srcId="{81518A87-030E-47B3-83E5-394C0278FB2C}" destId="{A857369D-F581-EE41-BDD6-7275753DE553}" srcOrd="0" destOrd="0" presId="urn:microsoft.com/office/officeart/2016/7/layout/ChevronBlockProcess"/>
    <dgm:cxn modelId="{6710D48C-59D6-9041-B52A-DD770BDA3B83}" type="presOf" srcId="{80903E96-2D0B-422B-9539-0ACBDD9472FB}" destId="{2698318B-5541-124E-8FF9-BB0F82CDE880}" srcOrd="0" destOrd="0" presId="urn:microsoft.com/office/officeart/2016/7/layout/ChevronBlockProcess"/>
    <dgm:cxn modelId="{09D81E92-432C-4F3E-972A-EA60A8313CFA}" srcId="{81518A87-030E-47B3-83E5-394C0278FB2C}" destId="{1E23567D-7235-4E49-A697-3C7126327F6E}" srcOrd="0" destOrd="0" parTransId="{855DD39E-3C3F-43D1-833D-43643A9E30D0}" sibTransId="{9229AC51-63C6-42FE-9F70-7D0559302335}"/>
    <dgm:cxn modelId="{8CD76E97-4117-E44F-8C38-95FB271B597E}" type="presOf" srcId="{521D0C1E-3402-4107-A720-10958678846E}" destId="{F701459D-2136-1245-B530-23F9D9FA267F}" srcOrd="0" destOrd="0" presId="urn:microsoft.com/office/officeart/2016/7/layout/ChevronBlockProcess"/>
    <dgm:cxn modelId="{5B37B19E-FB41-42B1-9994-AD528799C7B7}" srcId="{80903E96-2D0B-422B-9539-0ACBDD9472FB}" destId="{82B2BB89-A94F-45FC-BACB-EBFF595D78DA}" srcOrd="0" destOrd="0" parTransId="{03DD0F97-D125-4A15-A290-99A19AC2D030}" sibTransId="{1BCA4A85-0BB5-43F4-8651-B6008DCF0FED}"/>
    <dgm:cxn modelId="{5A4230A6-37AB-A242-922D-5C97BAA1E418}" type="presOf" srcId="{679B92D4-01D2-4064-A4B9-CFC47A46CA4E}" destId="{FB05F3CA-22A8-004D-8FB4-7389820BD536}" srcOrd="0" destOrd="0" presId="urn:microsoft.com/office/officeart/2016/7/layout/ChevronBlockProcess"/>
    <dgm:cxn modelId="{F2AB74B5-AF1C-A84C-8E66-E9E7BCB52B00}" type="presOf" srcId="{1E23567D-7235-4E49-A697-3C7126327F6E}" destId="{A67FD115-73ED-9B49-97A3-40FAC0145F31}" srcOrd="0" destOrd="0" presId="urn:microsoft.com/office/officeart/2016/7/layout/ChevronBlockProcess"/>
    <dgm:cxn modelId="{D8BECBBB-E5FB-4F7B-9B84-DAE44975C831}" srcId="{521D0C1E-3402-4107-A720-10958678846E}" destId="{81518A87-030E-47B3-83E5-394C0278FB2C}" srcOrd="0" destOrd="0" parTransId="{5BE41738-779C-443C-9F3B-8BBDF35777CB}" sibTransId="{3481621E-976D-4282-985B-28A169599D0A}"/>
    <dgm:cxn modelId="{FCCADBBC-3329-2C4D-A7D6-CF9312385EF8}" type="presOf" srcId="{82B2BB89-A94F-45FC-BACB-EBFF595D78DA}" destId="{EAC90FB1-8EED-374A-B0AC-E1CEE429D350}" srcOrd="0" destOrd="0" presId="urn:microsoft.com/office/officeart/2016/7/layout/ChevronBlockProcess"/>
    <dgm:cxn modelId="{4F0B29D2-986F-4C04-8B90-D5E204587B11}" srcId="{F8B51964-3C2D-4700-82B3-C708EF4DC723}" destId="{D9F26D72-78BE-4ED4-B9DC-98C48CF4171B}" srcOrd="0" destOrd="0" parTransId="{1E9CD761-BB10-49E0-8E1E-663D9842DE55}" sibTransId="{D5CD636F-95C6-48FE-97A6-C91BA88962EA}"/>
    <dgm:cxn modelId="{123998E5-6F42-4405-9A70-73AB160FEB6E}" srcId="{521D0C1E-3402-4107-A720-10958678846E}" destId="{679B92D4-01D2-4064-A4B9-CFC47A46CA4E}" srcOrd="3" destOrd="0" parTransId="{4B06C0DA-D201-49F7-B990-45ACDBA8C57C}" sibTransId="{31D7DCDC-4B79-4D2E-8BFB-6719DA59075C}"/>
    <dgm:cxn modelId="{E4942EFB-45B1-4E4D-AA60-F17E1616E965}" srcId="{521D0C1E-3402-4107-A720-10958678846E}" destId="{80903E96-2D0B-422B-9539-0ACBDD9472FB}" srcOrd="2" destOrd="0" parTransId="{B0B4D6A2-F2EC-43D6-A07D-AB6A9B370C50}" sibTransId="{5DD835FA-9467-4952-96B0-0F529FEB337A}"/>
    <dgm:cxn modelId="{C32890CA-D449-E447-8308-605D0F9481CE}" type="presParOf" srcId="{F701459D-2136-1245-B530-23F9D9FA267F}" destId="{2554FF3C-01CD-8340-B0FC-D692E53639F1}" srcOrd="0" destOrd="0" presId="urn:microsoft.com/office/officeart/2016/7/layout/ChevronBlockProcess"/>
    <dgm:cxn modelId="{66CC5659-6FF8-3B49-A4DA-05F0ECF05A63}" type="presParOf" srcId="{2554FF3C-01CD-8340-B0FC-D692E53639F1}" destId="{A857369D-F581-EE41-BDD6-7275753DE553}" srcOrd="0" destOrd="0" presId="urn:microsoft.com/office/officeart/2016/7/layout/ChevronBlockProcess"/>
    <dgm:cxn modelId="{80B20FD6-371F-D543-BDF8-562C2B0C145D}" type="presParOf" srcId="{2554FF3C-01CD-8340-B0FC-D692E53639F1}" destId="{A67FD115-73ED-9B49-97A3-40FAC0145F31}" srcOrd="1" destOrd="0" presId="urn:microsoft.com/office/officeart/2016/7/layout/ChevronBlockProcess"/>
    <dgm:cxn modelId="{09120270-195C-A940-B1F1-811BE97FC5D8}" type="presParOf" srcId="{F701459D-2136-1245-B530-23F9D9FA267F}" destId="{D2C4165E-807E-6640-9B4C-0AF3D1E7EB0F}" srcOrd="1" destOrd="0" presId="urn:microsoft.com/office/officeart/2016/7/layout/ChevronBlockProcess"/>
    <dgm:cxn modelId="{A487BEC6-F233-434D-A177-83043CEA8DF7}" type="presParOf" srcId="{F701459D-2136-1245-B530-23F9D9FA267F}" destId="{2DC9ED05-0DDF-F64E-8F7B-7EAAF7E4E647}" srcOrd="2" destOrd="0" presId="urn:microsoft.com/office/officeart/2016/7/layout/ChevronBlockProcess"/>
    <dgm:cxn modelId="{0FBA34A5-8FE4-364E-8025-3FB0FC1EDC20}" type="presParOf" srcId="{2DC9ED05-0DDF-F64E-8F7B-7EAAF7E4E647}" destId="{88565801-9ECD-624B-ABA8-3B8F5F0C5EE7}" srcOrd="0" destOrd="0" presId="urn:microsoft.com/office/officeart/2016/7/layout/ChevronBlockProcess"/>
    <dgm:cxn modelId="{33212345-FDB3-0A4A-987F-80BC9780B67A}" type="presParOf" srcId="{2DC9ED05-0DDF-F64E-8F7B-7EAAF7E4E647}" destId="{961ADC23-B591-AA48-9372-A75765B33A71}" srcOrd="1" destOrd="0" presId="urn:microsoft.com/office/officeart/2016/7/layout/ChevronBlockProcess"/>
    <dgm:cxn modelId="{828DD12D-B628-2046-B116-DA9298EF1AAE}" type="presParOf" srcId="{F701459D-2136-1245-B530-23F9D9FA267F}" destId="{AC0509F3-BCAB-E64C-B43E-B16A2D1F415E}" srcOrd="3" destOrd="0" presId="urn:microsoft.com/office/officeart/2016/7/layout/ChevronBlockProcess"/>
    <dgm:cxn modelId="{7E6AD4B5-216A-6B4D-ADC6-021DB5D9703A}" type="presParOf" srcId="{F701459D-2136-1245-B530-23F9D9FA267F}" destId="{B08BDD2A-2FF5-D14A-915F-6F8EFFDF9C15}" srcOrd="4" destOrd="0" presId="urn:microsoft.com/office/officeart/2016/7/layout/ChevronBlockProcess"/>
    <dgm:cxn modelId="{4BF27050-8A74-6845-BFF5-07B00E9C0B62}" type="presParOf" srcId="{B08BDD2A-2FF5-D14A-915F-6F8EFFDF9C15}" destId="{2698318B-5541-124E-8FF9-BB0F82CDE880}" srcOrd="0" destOrd="0" presId="urn:microsoft.com/office/officeart/2016/7/layout/ChevronBlockProcess"/>
    <dgm:cxn modelId="{4AB134F7-84D6-314D-BBA8-C1E57FB0BE57}" type="presParOf" srcId="{B08BDD2A-2FF5-D14A-915F-6F8EFFDF9C15}" destId="{EAC90FB1-8EED-374A-B0AC-E1CEE429D350}" srcOrd="1" destOrd="0" presId="urn:microsoft.com/office/officeart/2016/7/layout/ChevronBlockProcess"/>
    <dgm:cxn modelId="{B9BE46E1-C574-344E-847D-345BFAF93A9B}" type="presParOf" srcId="{F701459D-2136-1245-B530-23F9D9FA267F}" destId="{85E4D173-1D0A-1E4D-8383-7176FAE04226}" srcOrd="5" destOrd="0" presId="urn:microsoft.com/office/officeart/2016/7/layout/ChevronBlockProcess"/>
    <dgm:cxn modelId="{114DE627-D262-EC44-A520-4E41CF257736}" type="presParOf" srcId="{F701459D-2136-1245-B530-23F9D9FA267F}" destId="{FCB71DD3-1C9E-3348-A83F-0694D2373FAB}" srcOrd="6" destOrd="0" presId="urn:microsoft.com/office/officeart/2016/7/layout/ChevronBlockProcess"/>
    <dgm:cxn modelId="{BD3DB997-5E58-B743-B5C0-E4B7147BB61B}" type="presParOf" srcId="{FCB71DD3-1C9E-3348-A83F-0694D2373FAB}" destId="{FB05F3CA-22A8-004D-8FB4-7389820BD536}" srcOrd="0" destOrd="0" presId="urn:microsoft.com/office/officeart/2016/7/layout/ChevronBlockProcess"/>
    <dgm:cxn modelId="{AF7C2C5E-6E44-5E4E-9541-2EEEBEE75A7E}" type="presParOf" srcId="{FCB71DD3-1C9E-3348-A83F-0694D2373FAB}" destId="{7AE33B18-9164-6644-A5B8-CDCFBBE2D4CB}" srcOrd="1" destOrd="0" presId="urn:microsoft.com/office/officeart/2016/7/layout/ChevronBlock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C2ECBA3A-4656-4991-88B0-E34B53BA6237}" type="doc">
      <dgm:prSet loTypeId="urn:microsoft.com/office/officeart/2005/8/layout/hierarchy1" loCatId="hierarchy" qsTypeId="urn:microsoft.com/office/officeart/2005/8/quickstyle/simple1" qsCatId="simple" csTypeId="urn:microsoft.com/office/officeart/2005/8/colors/accent4_5" csCatId="accent4" phldr="1"/>
      <dgm:spPr/>
      <dgm:t>
        <a:bodyPr/>
        <a:lstStyle/>
        <a:p>
          <a:endParaRPr lang="en-US"/>
        </a:p>
      </dgm:t>
    </dgm:pt>
    <dgm:pt modelId="{370EB06C-63D0-4D31-87CB-DDA450B0144A}">
      <dgm:prSet/>
      <dgm:spPr/>
      <dgm:t>
        <a:bodyPr/>
        <a:lstStyle/>
        <a:p>
          <a:r>
            <a:rPr lang="en-US" b="0" i="0"/>
            <a:t>Healthcare: Big data is used for predictive analytics, patient monitoring, drug discovery, and telemedicine.</a:t>
          </a:r>
          <a:endParaRPr lang="en-US"/>
        </a:p>
      </dgm:t>
    </dgm:pt>
    <dgm:pt modelId="{48CFE507-021D-45E1-8A9E-4CB6D4705A4A}" type="parTrans" cxnId="{8291B80B-D2E4-4A11-B938-EF997F08574F}">
      <dgm:prSet/>
      <dgm:spPr/>
      <dgm:t>
        <a:bodyPr/>
        <a:lstStyle/>
        <a:p>
          <a:endParaRPr lang="en-US"/>
        </a:p>
      </dgm:t>
    </dgm:pt>
    <dgm:pt modelId="{0036AF75-3083-4029-B09C-CF70F572B03C}" type="sibTrans" cxnId="{8291B80B-D2E4-4A11-B938-EF997F08574F}">
      <dgm:prSet/>
      <dgm:spPr/>
      <dgm:t>
        <a:bodyPr/>
        <a:lstStyle/>
        <a:p>
          <a:endParaRPr lang="en-US"/>
        </a:p>
      </dgm:t>
    </dgm:pt>
    <dgm:pt modelId="{EA12CBEB-DF1F-45C3-8999-2F9AD399BC51}">
      <dgm:prSet/>
      <dgm:spPr/>
      <dgm:t>
        <a:bodyPr/>
        <a:lstStyle/>
        <a:p>
          <a:r>
            <a:rPr lang="en-US" b="0" i="0" dirty="0"/>
            <a:t>Retail: Used for customer segmentation, personalized marketing, inventory management.</a:t>
          </a:r>
          <a:endParaRPr lang="en-US" dirty="0"/>
        </a:p>
      </dgm:t>
    </dgm:pt>
    <dgm:pt modelId="{418D9AD9-AE7F-4CF8-984B-2923A44DF3EE}" type="parTrans" cxnId="{71FFF4B8-3DFF-4FE8-A150-AEF053377194}">
      <dgm:prSet/>
      <dgm:spPr/>
      <dgm:t>
        <a:bodyPr/>
        <a:lstStyle/>
        <a:p>
          <a:endParaRPr lang="en-US"/>
        </a:p>
      </dgm:t>
    </dgm:pt>
    <dgm:pt modelId="{9DF4F5F7-9825-451E-A7D9-DC0BC9F8C8B5}" type="sibTrans" cxnId="{71FFF4B8-3DFF-4FE8-A150-AEF053377194}">
      <dgm:prSet/>
      <dgm:spPr/>
      <dgm:t>
        <a:bodyPr/>
        <a:lstStyle/>
        <a:p>
          <a:endParaRPr lang="en-US"/>
        </a:p>
      </dgm:t>
    </dgm:pt>
    <dgm:pt modelId="{A4462572-D153-4DC1-A94D-5EEE85062B59}">
      <dgm:prSet/>
      <dgm:spPr/>
      <dgm:t>
        <a:bodyPr/>
        <a:lstStyle/>
        <a:p>
          <a:r>
            <a:rPr lang="en-US" b="0" i="0"/>
            <a:t>Banking: Fraud detection, risk management, customer analytics are some of the applications.</a:t>
          </a:r>
          <a:endParaRPr lang="en-US"/>
        </a:p>
      </dgm:t>
    </dgm:pt>
    <dgm:pt modelId="{BA20F561-69BB-416A-8978-46263022D108}" type="parTrans" cxnId="{E04CF4E7-CF33-4A41-8852-1F68F7DC9A0D}">
      <dgm:prSet/>
      <dgm:spPr/>
      <dgm:t>
        <a:bodyPr/>
        <a:lstStyle/>
        <a:p>
          <a:endParaRPr lang="en-US"/>
        </a:p>
      </dgm:t>
    </dgm:pt>
    <dgm:pt modelId="{710BCDD6-9E40-450C-9C95-E283731CF56D}" type="sibTrans" cxnId="{E04CF4E7-CF33-4A41-8852-1F68F7DC9A0D}">
      <dgm:prSet/>
      <dgm:spPr/>
      <dgm:t>
        <a:bodyPr/>
        <a:lstStyle/>
        <a:p>
          <a:endParaRPr lang="en-US"/>
        </a:p>
      </dgm:t>
    </dgm:pt>
    <dgm:pt modelId="{D05CF5E4-B637-FD48-8758-4473E266F029}" type="pres">
      <dgm:prSet presAssocID="{C2ECBA3A-4656-4991-88B0-E34B53BA6237}" presName="hierChild1" presStyleCnt="0">
        <dgm:presLayoutVars>
          <dgm:chPref val="1"/>
          <dgm:dir/>
          <dgm:animOne val="branch"/>
          <dgm:animLvl val="lvl"/>
          <dgm:resizeHandles/>
        </dgm:presLayoutVars>
      </dgm:prSet>
      <dgm:spPr/>
    </dgm:pt>
    <dgm:pt modelId="{26401C9C-B908-EC4B-8D49-CE04620A9C93}" type="pres">
      <dgm:prSet presAssocID="{370EB06C-63D0-4D31-87CB-DDA450B0144A}" presName="hierRoot1" presStyleCnt="0"/>
      <dgm:spPr/>
    </dgm:pt>
    <dgm:pt modelId="{BE22CB4F-124F-434B-85B4-F088031725DC}" type="pres">
      <dgm:prSet presAssocID="{370EB06C-63D0-4D31-87CB-DDA450B0144A}" presName="composite" presStyleCnt="0"/>
      <dgm:spPr/>
    </dgm:pt>
    <dgm:pt modelId="{4CF748E3-8333-1A43-A789-74B9DEBD5E82}" type="pres">
      <dgm:prSet presAssocID="{370EB06C-63D0-4D31-87CB-DDA450B0144A}" presName="background" presStyleLbl="node0" presStyleIdx="0" presStyleCnt="3"/>
      <dgm:spPr/>
    </dgm:pt>
    <dgm:pt modelId="{EAC6F2A3-DDB7-494B-BB7D-74044113A130}" type="pres">
      <dgm:prSet presAssocID="{370EB06C-63D0-4D31-87CB-DDA450B0144A}" presName="text" presStyleLbl="fgAcc0" presStyleIdx="0" presStyleCnt="3">
        <dgm:presLayoutVars>
          <dgm:chPref val="3"/>
        </dgm:presLayoutVars>
      </dgm:prSet>
      <dgm:spPr/>
    </dgm:pt>
    <dgm:pt modelId="{2E690102-13CD-1343-A435-102853F0A3BE}" type="pres">
      <dgm:prSet presAssocID="{370EB06C-63D0-4D31-87CB-DDA450B0144A}" presName="hierChild2" presStyleCnt="0"/>
      <dgm:spPr/>
    </dgm:pt>
    <dgm:pt modelId="{76161FBF-745E-354E-A8B7-8ABD8DA7EDE4}" type="pres">
      <dgm:prSet presAssocID="{EA12CBEB-DF1F-45C3-8999-2F9AD399BC51}" presName="hierRoot1" presStyleCnt="0"/>
      <dgm:spPr/>
    </dgm:pt>
    <dgm:pt modelId="{8DFC2C15-1FC9-A143-8554-064895EB209E}" type="pres">
      <dgm:prSet presAssocID="{EA12CBEB-DF1F-45C3-8999-2F9AD399BC51}" presName="composite" presStyleCnt="0"/>
      <dgm:spPr/>
    </dgm:pt>
    <dgm:pt modelId="{BB350C2A-47D9-9F45-8334-F9EDF2395079}" type="pres">
      <dgm:prSet presAssocID="{EA12CBEB-DF1F-45C3-8999-2F9AD399BC51}" presName="background" presStyleLbl="node0" presStyleIdx="1" presStyleCnt="3"/>
      <dgm:spPr/>
    </dgm:pt>
    <dgm:pt modelId="{D98877EE-F9E6-4949-9D00-E9D90C4E976F}" type="pres">
      <dgm:prSet presAssocID="{EA12CBEB-DF1F-45C3-8999-2F9AD399BC51}" presName="text" presStyleLbl="fgAcc0" presStyleIdx="1" presStyleCnt="3">
        <dgm:presLayoutVars>
          <dgm:chPref val="3"/>
        </dgm:presLayoutVars>
      </dgm:prSet>
      <dgm:spPr/>
    </dgm:pt>
    <dgm:pt modelId="{5FCD76DF-25EF-DA44-A62E-976C69C4AD0D}" type="pres">
      <dgm:prSet presAssocID="{EA12CBEB-DF1F-45C3-8999-2F9AD399BC51}" presName="hierChild2" presStyleCnt="0"/>
      <dgm:spPr/>
    </dgm:pt>
    <dgm:pt modelId="{EEC93598-1F57-C841-AB40-E0D0C8C30E4E}" type="pres">
      <dgm:prSet presAssocID="{A4462572-D153-4DC1-A94D-5EEE85062B59}" presName="hierRoot1" presStyleCnt="0"/>
      <dgm:spPr/>
    </dgm:pt>
    <dgm:pt modelId="{2E3C0087-F395-CD4D-936A-0444C60FB3F0}" type="pres">
      <dgm:prSet presAssocID="{A4462572-D153-4DC1-A94D-5EEE85062B59}" presName="composite" presStyleCnt="0"/>
      <dgm:spPr/>
    </dgm:pt>
    <dgm:pt modelId="{D6AB1539-4C5E-4449-BEDA-0AD338ACCF69}" type="pres">
      <dgm:prSet presAssocID="{A4462572-D153-4DC1-A94D-5EEE85062B59}" presName="background" presStyleLbl="node0" presStyleIdx="2" presStyleCnt="3"/>
      <dgm:spPr/>
    </dgm:pt>
    <dgm:pt modelId="{65D19832-CB1E-F342-878F-BF89936F9024}" type="pres">
      <dgm:prSet presAssocID="{A4462572-D153-4DC1-A94D-5EEE85062B59}" presName="text" presStyleLbl="fgAcc0" presStyleIdx="2" presStyleCnt="3">
        <dgm:presLayoutVars>
          <dgm:chPref val="3"/>
        </dgm:presLayoutVars>
      </dgm:prSet>
      <dgm:spPr/>
    </dgm:pt>
    <dgm:pt modelId="{3FB9CD05-5511-3345-B1B4-91EFC595F753}" type="pres">
      <dgm:prSet presAssocID="{A4462572-D153-4DC1-A94D-5EEE85062B59}" presName="hierChild2" presStyleCnt="0"/>
      <dgm:spPr/>
    </dgm:pt>
  </dgm:ptLst>
  <dgm:cxnLst>
    <dgm:cxn modelId="{8291B80B-D2E4-4A11-B938-EF997F08574F}" srcId="{C2ECBA3A-4656-4991-88B0-E34B53BA6237}" destId="{370EB06C-63D0-4D31-87CB-DDA450B0144A}" srcOrd="0" destOrd="0" parTransId="{48CFE507-021D-45E1-8A9E-4CB6D4705A4A}" sibTransId="{0036AF75-3083-4029-B09C-CF70F572B03C}"/>
    <dgm:cxn modelId="{880CEC16-A014-AF4F-9D9C-1BAA64D59E14}" type="presOf" srcId="{370EB06C-63D0-4D31-87CB-DDA450B0144A}" destId="{EAC6F2A3-DDB7-494B-BB7D-74044113A130}" srcOrd="0" destOrd="0" presId="urn:microsoft.com/office/officeart/2005/8/layout/hierarchy1"/>
    <dgm:cxn modelId="{96E71170-D1FC-854D-A975-C95A8936E8A9}" type="presOf" srcId="{EA12CBEB-DF1F-45C3-8999-2F9AD399BC51}" destId="{D98877EE-F9E6-4949-9D00-E9D90C4E976F}" srcOrd="0" destOrd="0" presId="urn:microsoft.com/office/officeart/2005/8/layout/hierarchy1"/>
    <dgm:cxn modelId="{DCD71C77-D7E0-B344-B469-30AE4DCD4688}" type="presOf" srcId="{A4462572-D153-4DC1-A94D-5EEE85062B59}" destId="{65D19832-CB1E-F342-878F-BF89936F9024}" srcOrd="0" destOrd="0" presId="urn:microsoft.com/office/officeart/2005/8/layout/hierarchy1"/>
    <dgm:cxn modelId="{F306B192-FD3B-5240-8D67-5B2E0705BFB5}" type="presOf" srcId="{C2ECBA3A-4656-4991-88B0-E34B53BA6237}" destId="{D05CF5E4-B637-FD48-8758-4473E266F029}" srcOrd="0" destOrd="0" presId="urn:microsoft.com/office/officeart/2005/8/layout/hierarchy1"/>
    <dgm:cxn modelId="{71FFF4B8-3DFF-4FE8-A150-AEF053377194}" srcId="{C2ECBA3A-4656-4991-88B0-E34B53BA6237}" destId="{EA12CBEB-DF1F-45C3-8999-2F9AD399BC51}" srcOrd="1" destOrd="0" parTransId="{418D9AD9-AE7F-4CF8-984B-2923A44DF3EE}" sibTransId="{9DF4F5F7-9825-451E-A7D9-DC0BC9F8C8B5}"/>
    <dgm:cxn modelId="{E04CF4E7-CF33-4A41-8852-1F68F7DC9A0D}" srcId="{C2ECBA3A-4656-4991-88B0-E34B53BA6237}" destId="{A4462572-D153-4DC1-A94D-5EEE85062B59}" srcOrd="2" destOrd="0" parTransId="{BA20F561-69BB-416A-8978-46263022D108}" sibTransId="{710BCDD6-9E40-450C-9C95-E283731CF56D}"/>
    <dgm:cxn modelId="{DE829C06-0A8E-F447-B564-62DC24EBE158}" type="presParOf" srcId="{D05CF5E4-B637-FD48-8758-4473E266F029}" destId="{26401C9C-B908-EC4B-8D49-CE04620A9C93}" srcOrd="0" destOrd="0" presId="urn:microsoft.com/office/officeart/2005/8/layout/hierarchy1"/>
    <dgm:cxn modelId="{313FD95F-198A-AA40-9CF6-4D15E55E00EE}" type="presParOf" srcId="{26401C9C-B908-EC4B-8D49-CE04620A9C93}" destId="{BE22CB4F-124F-434B-85B4-F088031725DC}" srcOrd="0" destOrd="0" presId="urn:microsoft.com/office/officeart/2005/8/layout/hierarchy1"/>
    <dgm:cxn modelId="{066874ED-1530-214E-BBE2-D1399D32B01F}" type="presParOf" srcId="{BE22CB4F-124F-434B-85B4-F088031725DC}" destId="{4CF748E3-8333-1A43-A789-74B9DEBD5E82}" srcOrd="0" destOrd="0" presId="urn:microsoft.com/office/officeart/2005/8/layout/hierarchy1"/>
    <dgm:cxn modelId="{D83DA56D-AD13-DB4D-B66C-7584D2CF570C}" type="presParOf" srcId="{BE22CB4F-124F-434B-85B4-F088031725DC}" destId="{EAC6F2A3-DDB7-494B-BB7D-74044113A130}" srcOrd="1" destOrd="0" presId="urn:microsoft.com/office/officeart/2005/8/layout/hierarchy1"/>
    <dgm:cxn modelId="{15CD3976-B3C4-DC49-BE02-4C5D9999FE00}" type="presParOf" srcId="{26401C9C-B908-EC4B-8D49-CE04620A9C93}" destId="{2E690102-13CD-1343-A435-102853F0A3BE}" srcOrd="1" destOrd="0" presId="urn:microsoft.com/office/officeart/2005/8/layout/hierarchy1"/>
    <dgm:cxn modelId="{F11499BA-9564-B540-8FB8-562F92E3D84E}" type="presParOf" srcId="{D05CF5E4-B637-FD48-8758-4473E266F029}" destId="{76161FBF-745E-354E-A8B7-8ABD8DA7EDE4}" srcOrd="1" destOrd="0" presId="urn:microsoft.com/office/officeart/2005/8/layout/hierarchy1"/>
    <dgm:cxn modelId="{CCDE7657-4CB3-D045-8988-C551CFDC5DF5}" type="presParOf" srcId="{76161FBF-745E-354E-A8B7-8ABD8DA7EDE4}" destId="{8DFC2C15-1FC9-A143-8554-064895EB209E}" srcOrd="0" destOrd="0" presId="urn:microsoft.com/office/officeart/2005/8/layout/hierarchy1"/>
    <dgm:cxn modelId="{A13BC7CA-0D24-474C-B4DD-C9C5239D88E5}" type="presParOf" srcId="{8DFC2C15-1FC9-A143-8554-064895EB209E}" destId="{BB350C2A-47D9-9F45-8334-F9EDF2395079}" srcOrd="0" destOrd="0" presId="urn:microsoft.com/office/officeart/2005/8/layout/hierarchy1"/>
    <dgm:cxn modelId="{4B98EAF6-D043-0D4E-A895-99FBDD712594}" type="presParOf" srcId="{8DFC2C15-1FC9-A143-8554-064895EB209E}" destId="{D98877EE-F9E6-4949-9D00-E9D90C4E976F}" srcOrd="1" destOrd="0" presId="urn:microsoft.com/office/officeart/2005/8/layout/hierarchy1"/>
    <dgm:cxn modelId="{FA562E93-0581-5A43-BF26-F9E9441E69CF}" type="presParOf" srcId="{76161FBF-745E-354E-A8B7-8ABD8DA7EDE4}" destId="{5FCD76DF-25EF-DA44-A62E-976C69C4AD0D}" srcOrd="1" destOrd="0" presId="urn:microsoft.com/office/officeart/2005/8/layout/hierarchy1"/>
    <dgm:cxn modelId="{E51AC1B2-D0DA-C74B-AB23-843B3F190D4F}" type="presParOf" srcId="{D05CF5E4-B637-FD48-8758-4473E266F029}" destId="{EEC93598-1F57-C841-AB40-E0D0C8C30E4E}" srcOrd="2" destOrd="0" presId="urn:microsoft.com/office/officeart/2005/8/layout/hierarchy1"/>
    <dgm:cxn modelId="{1D5C0ED1-4E1A-8949-A5D7-A3DFDA19DFBD}" type="presParOf" srcId="{EEC93598-1F57-C841-AB40-E0D0C8C30E4E}" destId="{2E3C0087-F395-CD4D-936A-0444C60FB3F0}" srcOrd="0" destOrd="0" presId="urn:microsoft.com/office/officeart/2005/8/layout/hierarchy1"/>
    <dgm:cxn modelId="{EB9B7E74-DC27-CB47-A625-71509FAFB0E8}" type="presParOf" srcId="{2E3C0087-F395-CD4D-936A-0444C60FB3F0}" destId="{D6AB1539-4C5E-4449-BEDA-0AD338ACCF69}" srcOrd="0" destOrd="0" presId="urn:microsoft.com/office/officeart/2005/8/layout/hierarchy1"/>
    <dgm:cxn modelId="{C49BDCD5-ACDA-4D43-A567-55C550E71CA5}" type="presParOf" srcId="{2E3C0087-F395-CD4D-936A-0444C60FB3F0}" destId="{65D19832-CB1E-F342-878F-BF89936F9024}" srcOrd="1" destOrd="0" presId="urn:microsoft.com/office/officeart/2005/8/layout/hierarchy1"/>
    <dgm:cxn modelId="{7439FA46-F8B3-234B-A4A1-1D19F55C14AD}" type="presParOf" srcId="{EEC93598-1F57-C841-AB40-E0D0C8C30E4E}" destId="{3FB9CD05-5511-3345-B1B4-91EFC595F753}"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710A1E2-32D5-44EB-95B4-BFDE3DD4D717}" type="doc">
      <dgm:prSet loTypeId="urn:microsoft.com/office/officeart/2005/8/layout/hierarchy1" loCatId="hierarchy" qsTypeId="urn:microsoft.com/office/officeart/2005/8/quickstyle/simple1" qsCatId="simple" csTypeId="urn:microsoft.com/office/officeart/2005/8/colors/accent4_5" csCatId="accent4"/>
      <dgm:spPr/>
      <dgm:t>
        <a:bodyPr/>
        <a:lstStyle/>
        <a:p>
          <a:endParaRPr lang="en-US"/>
        </a:p>
      </dgm:t>
    </dgm:pt>
    <dgm:pt modelId="{D35F074E-706C-43AB-B11B-C113AF422621}">
      <dgm:prSet/>
      <dgm:spPr/>
      <dgm:t>
        <a:bodyPr/>
        <a:lstStyle/>
        <a:p>
          <a:r>
            <a:rPr lang="en-US" b="0" i="0"/>
            <a:t>Definition: Big data is a field that treats ways to analyze, systematically extract information from, or otherwise deal with data sets that are too large or complex to be dealt with by traditional data-processing application software.</a:t>
          </a:r>
          <a:endParaRPr lang="en-US"/>
        </a:p>
      </dgm:t>
    </dgm:pt>
    <dgm:pt modelId="{87DA28BD-9C43-4CB1-9D41-93AF12BC0AD3}" type="parTrans" cxnId="{633441BD-55B0-4805-B1DF-7586D3169A2D}">
      <dgm:prSet/>
      <dgm:spPr/>
      <dgm:t>
        <a:bodyPr/>
        <a:lstStyle/>
        <a:p>
          <a:endParaRPr lang="en-US"/>
        </a:p>
      </dgm:t>
    </dgm:pt>
    <dgm:pt modelId="{30528858-A7A9-461F-857E-5B6122C5859B}" type="sibTrans" cxnId="{633441BD-55B0-4805-B1DF-7586D3169A2D}">
      <dgm:prSet/>
      <dgm:spPr/>
      <dgm:t>
        <a:bodyPr/>
        <a:lstStyle/>
        <a:p>
          <a:endParaRPr lang="en-US"/>
        </a:p>
      </dgm:t>
    </dgm:pt>
    <dgm:pt modelId="{00BCB639-CC32-4EB6-B860-E64F05B914B3}">
      <dgm:prSet/>
      <dgm:spPr/>
      <dgm:t>
        <a:bodyPr/>
        <a:lstStyle/>
        <a:p>
          <a:r>
            <a:rPr lang="en-US" b="0" i="0"/>
            <a:t>The 3 Vs of Big Data:</a:t>
          </a:r>
          <a:endParaRPr lang="en-US"/>
        </a:p>
      </dgm:t>
    </dgm:pt>
    <dgm:pt modelId="{C9B73A58-2A98-4BC6-A731-D0ECE17AD897}" type="parTrans" cxnId="{D0194FB6-8B7C-44EB-9B01-2FF70AD9E74E}">
      <dgm:prSet/>
      <dgm:spPr/>
      <dgm:t>
        <a:bodyPr/>
        <a:lstStyle/>
        <a:p>
          <a:endParaRPr lang="en-US"/>
        </a:p>
      </dgm:t>
    </dgm:pt>
    <dgm:pt modelId="{F41B9399-D25D-4208-AC9B-B01678A2C705}" type="sibTrans" cxnId="{D0194FB6-8B7C-44EB-9B01-2FF70AD9E74E}">
      <dgm:prSet/>
      <dgm:spPr/>
      <dgm:t>
        <a:bodyPr/>
        <a:lstStyle/>
        <a:p>
          <a:endParaRPr lang="en-US"/>
        </a:p>
      </dgm:t>
    </dgm:pt>
    <dgm:pt modelId="{9DFE6A6A-C1EA-4AD9-80E6-C67C3B3535DD}">
      <dgm:prSet/>
      <dgm:spPr/>
      <dgm:t>
        <a:bodyPr/>
        <a:lstStyle/>
        <a:p>
          <a:r>
            <a:rPr lang="en-US" b="0" i="0"/>
            <a:t>Volume: Amount of data generated through various sources</a:t>
          </a:r>
          <a:endParaRPr lang="en-US"/>
        </a:p>
      </dgm:t>
    </dgm:pt>
    <dgm:pt modelId="{F1B05910-5947-44EB-8E8E-9581974068A8}" type="parTrans" cxnId="{48F49F36-6D5B-46B9-9D03-49F04C059165}">
      <dgm:prSet/>
      <dgm:spPr/>
      <dgm:t>
        <a:bodyPr/>
        <a:lstStyle/>
        <a:p>
          <a:endParaRPr lang="en-US"/>
        </a:p>
      </dgm:t>
    </dgm:pt>
    <dgm:pt modelId="{167D128F-5BF9-41EA-8E1A-25224C828B8A}" type="sibTrans" cxnId="{48F49F36-6D5B-46B9-9D03-49F04C059165}">
      <dgm:prSet/>
      <dgm:spPr/>
      <dgm:t>
        <a:bodyPr/>
        <a:lstStyle/>
        <a:p>
          <a:endParaRPr lang="en-US"/>
        </a:p>
      </dgm:t>
    </dgm:pt>
    <dgm:pt modelId="{8C54C370-B2D0-4A4F-9E8B-5F35E689A6CE}">
      <dgm:prSet/>
      <dgm:spPr/>
      <dgm:t>
        <a:bodyPr/>
        <a:lstStyle/>
        <a:p>
          <a:r>
            <a:rPr lang="en-US" b="0" i="0"/>
            <a:t>Velocity: Speed at which new data is generated and moved</a:t>
          </a:r>
          <a:endParaRPr lang="en-US"/>
        </a:p>
      </dgm:t>
    </dgm:pt>
    <dgm:pt modelId="{F232693A-06F3-422E-A047-DDA17B1C6AF4}" type="parTrans" cxnId="{ADC6C740-50A3-4515-A9AC-229B20730322}">
      <dgm:prSet/>
      <dgm:spPr/>
      <dgm:t>
        <a:bodyPr/>
        <a:lstStyle/>
        <a:p>
          <a:endParaRPr lang="en-US"/>
        </a:p>
      </dgm:t>
    </dgm:pt>
    <dgm:pt modelId="{8C530CF2-C3D6-415E-8FA9-3BD9BE9C3733}" type="sibTrans" cxnId="{ADC6C740-50A3-4515-A9AC-229B20730322}">
      <dgm:prSet/>
      <dgm:spPr/>
      <dgm:t>
        <a:bodyPr/>
        <a:lstStyle/>
        <a:p>
          <a:endParaRPr lang="en-US"/>
        </a:p>
      </dgm:t>
    </dgm:pt>
    <dgm:pt modelId="{768896EF-1216-40F3-AAFF-DBEE30BF9002}">
      <dgm:prSet/>
      <dgm:spPr/>
      <dgm:t>
        <a:bodyPr/>
        <a:lstStyle/>
        <a:p>
          <a:r>
            <a:rPr lang="en-US" b="0" i="0"/>
            <a:t>Variety: Different types of data (structured, unstructured, semi-structured)</a:t>
          </a:r>
          <a:endParaRPr lang="en-US"/>
        </a:p>
      </dgm:t>
    </dgm:pt>
    <dgm:pt modelId="{85A2959B-3657-4438-B0BB-3C487D2AB628}" type="parTrans" cxnId="{7AC38A80-D163-431A-9FE4-9EA60C963E3C}">
      <dgm:prSet/>
      <dgm:spPr/>
      <dgm:t>
        <a:bodyPr/>
        <a:lstStyle/>
        <a:p>
          <a:endParaRPr lang="en-US"/>
        </a:p>
      </dgm:t>
    </dgm:pt>
    <dgm:pt modelId="{5BFC6C7E-0695-43F4-B459-CB8DE48CE445}" type="sibTrans" cxnId="{7AC38A80-D163-431A-9FE4-9EA60C963E3C}">
      <dgm:prSet/>
      <dgm:spPr/>
      <dgm:t>
        <a:bodyPr/>
        <a:lstStyle/>
        <a:p>
          <a:endParaRPr lang="en-US"/>
        </a:p>
      </dgm:t>
    </dgm:pt>
    <dgm:pt modelId="{13FDE2BA-DD67-7F46-BF31-398AD97AF750}" type="pres">
      <dgm:prSet presAssocID="{6710A1E2-32D5-44EB-95B4-BFDE3DD4D717}" presName="hierChild1" presStyleCnt="0">
        <dgm:presLayoutVars>
          <dgm:chPref val="1"/>
          <dgm:dir/>
          <dgm:animOne val="branch"/>
          <dgm:animLvl val="lvl"/>
          <dgm:resizeHandles/>
        </dgm:presLayoutVars>
      </dgm:prSet>
      <dgm:spPr/>
    </dgm:pt>
    <dgm:pt modelId="{15854A40-D587-6046-AE23-BACEF605E9D3}" type="pres">
      <dgm:prSet presAssocID="{D35F074E-706C-43AB-B11B-C113AF422621}" presName="hierRoot1" presStyleCnt="0"/>
      <dgm:spPr/>
    </dgm:pt>
    <dgm:pt modelId="{029C37FF-362D-B04E-A825-F2E7BAB5CF0F}" type="pres">
      <dgm:prSet presAssocID="{D35F074E-706C-43AB-B11B-C113AF422621}" presName="composite" presStyleCnt="0"/>
      <dgm:spPr/>
    </dgm:pt>
    <dgm:pt modelId="{7C1BE93B-BF50-014B-AF8A-C96E190F0C32}" type="pres">
      <dgm:prSet presAssocID="{D35F074E-706C-43AB-B11B-C113AF422621}" presName="background" presStyleLbl="node0" presStyleIdx="0" presStyleCnt="2"/>
      <dgm:spPr/>
    </dgm:pt>
    <dgm:pt modelId="{DE2C096F-706E-C248-AC93-3AEAA9998D33}" type="pres">
      <dgm:prSet presAssocID="{D35F074E-706C-43AB-B11B-C113AF422621}" presName="text" presStyleLbl="fgAcc0" presStyleIdx="0" presStyleCnt="2">
        <dgm:presLayoutVars>
          <dgm:chPref val="3"/>
        </dgm:presLayoutVars>
      </dgm:prSet>
      <dgm:spPr/>
    </dgm:pt>
    <dgm:pt modelId="{2FBB605D-76C4-6748-ABD7-C56636B652F3}" type="pres">
      <dgm:prSet presAssocID="{D35F074E-706C-43AB-B11B-C113AF422621}" presName="hierChild2" presStyleCnt="0"/>
      <dgm:spPr/>
    </dgm:pt>
    <dgm:pt modelId="{EE84F228-5816-FA4E-A138-C7C10C4E95E7}" type="pres">
      <dgm:prSet presAssocID="{00BCB639-CC32-4EB6-B860-E64F05B914B3}" presName="hierRoot1" presStyleCnt="0"/>
      <dgm:spPr/>
    </dgm:pt>
    <dgm:pt modelId="{64F0EB8F-6C66-354A-9567-B24B56CA3B18}" type="pres">
      <dgm:prSet presAssocID="{00BCB639-CC32-4EB6-B860-E64F05B914B3}" presName="composite" presStyleCnt="0"/>
      <dgm:spPr/>
    </dgm:pt>
    <dgm:pt modelId="{463306EE-713E-E04A-8665-E6F816A6A385}" type="pres">
      <dgm:prSet presAssocID="{00BCB639-CC32-4EB6-B860-E64F05B914B3}" presName="background" presStyleLbl="node0" presStyleIdx="1" presStyleCnt="2"/>
      <dgm:spPr/>
    </dgm:pt>
    <dgm:pt modelId="{8FFDF744-0793-E544-B0ED-DCC3E7F0E053}" type="pres">
      <dgm:prSet presAssocID="{00BCB639-CC32-4EB6-B860-E64F05B914B3}" presName="text" presStyleLbl="fgAcc0" presStyleIdx="1" presStyleCnt="2">
        <dgm:presLayoutVars>
          <dgm:chPref val="3"/>
        </dgm:presLayoutVars>
      </dgm:prSet>
      <dgm:spPr/>
    </dgm:pt>
    <dgm:pt modelId="{BDF9432B-1EBC-124D-B0AE-016CE27AF87F}" type="pres">
      <dgm:prSet presAssocID="{00BCB639-CC32-4EB6-B860-E64F05B914B3}" presName="hierChild2" presStyleCnt="0"/>
      <dgm:spPr/>
    </dgm:pt>
    <dgm:pt modelId="{C5D322A6-3AAA-064E-808A-B4E5E0198969}" type="pres">
      <dgm:prSet presAssocID="{F1B05910-5947-44EB-8E8E-9581974068A8}" presName="Name10" presStyleLbl="parChTrans1D2" presStyleIdx="0" presStyleCnt="3"/>
      <dgm:spPr/>
    </dgm:pt>
    <dgm:pt modelId="{C5B601A0-5C82-F343-8D04-7DB71F6FE844}" type="pres">
      <dgm:prSet presAssocID="{9DFE6A6A-C1EA-4AD9-80E6-C67C3B3535DD}" presName="hierRoot2" presStyleCnt="0"/>
      <dgm:spPr/>
    </dgm:pt>
    <dgm:pt modelId="{544A6618-37AE-204C-8AA1-216F36C47708}" type="pres">
      <dgm:prSet presAssocID="{9DFE6A6A-C1EA-4AD9-80E6-C67C3B3535DD}" presName="composite2" presStyleCnt="0"/>
      <dgm:spPr/>
    </dgm:pt>
    <dgm:pt modelId="{BF867598-6F97-7E49-950A-7E513DD3B404}" type="pres">
      <dgm:prSet presAssocID="{9DFE6A6A-C1EA-4AD9-80E6-C67C3B3535DD}" presName="background2" presStyleLbl="node2" presStyleIdx="0" presStyleCnt="3"/>
      <dgm:spPr/>
    </dgm:pt>
    <dgm:pt modelId="{69CBF553-FF6E-7F40-AEE8-BA9DDC877690}" type="pres">
      <dgm:prSet presAssocID="{9DFE6A6A-C1EA-4AD9-80E6-C67C3B3535DD}" presName="text2" presStyleLbl="fgAcc2" presStyleIdx="0" presStyleCnt="3">
        <dgm:presLayoutVars>
          <dgm:chPref val="3"/>
        </dgm:presLayoutVars>
      </dgm:prSet>
      <dgm:spPr/>
    </dgm:pt>
    <dgm:pt modelId="{CA7AE738-0D91-BA40-A394-16AB874956CC}" type="pres">
      <dgm:prSet presAssocID="{9DFE6A6A-C1EA-4AD9-80E6-C67C3B3535DD}" presName="hierChild3" presStyleCnt="0"/>
      <dgm:spPr/>
    </dgm:pt>
    <dgm:pt modelId="{FB9507A4-71A7-D944-882D-B994006241EF}" type="pres">
      <dgm:prSet presAssocID="{F232693A-06F3-422E-A047-DDA17B1C6AF4}" presName="Name10" presStyleLbl="parChTrans1D2" presStyleIdx="1" presStyleCnt="3"/>
      <dgm:spPr/>
    </dgm:pt>
    <dgm:pt modelId="{4D72C12B-D160-7D44-B576-B7331FAE10E2}" type="pres">
      <dgm:prSet presAssocID="{8C54C370-B2D0-4A4F-9E8B-5F35E689A6CE}" presName="hierRoot2" presStyleCnt="0"/>
      <dgm:spPr/>
    </dgm:pt>
    <dgm:pt modelId="{3A1EAA17-7F97-D24F-97C9-E979ACD95CCC}" type="pres">
      <dgm:prSet presAssocID="{8C54C370-B2D0-4A4F-9E8B-5F35E689A6CE}" presName="composite2" presStyleCnt="0"/>
      <dgm:spPr/>
    </dgm:pt>
    <dgm:pt modelId="{5E70E9A2-C4D0-104A-A8FC-88D5143C832B}" type="pres">
      <dgm:prSet presAssocID="{8C54C370-B2D0-4A4F-9E8B-5F35E689A6CE}" presName="background2" presStyleLbl="node2" presStyleIdx="1" presStyleCnt="3"/>
      <dgm:spPr/>
    </dgm:pt>
    <dgm:pt modelId="{20F24210-1430-834B-BAA6-582F976ECB24}" type="pres">
      <dgm:prSet presAssocID="{8C54C370-B2D0-4A4F-9E8B-5F35E689A6CE}" presName="text2" presStyleLbl="fgAcc2" presStyleIdx="1" presStyleCnt="3">
        <dgm:presLayoutVars>
          <dgm:chPref val="3"/>
        </dgm:presLayoutVars>
      </dgm:prSet>
      <dgm:spPr/>
    </dgm:pt>
    <dgm:pt modelId="{E2CCF911-6425-2E44-AD17-8717DB496932}" type="pres">
      <dgm:prSet presAssocID="{8C54C370-B2D0-4A4F-9E8B-5F35E689A6CE}" presName="hierChild3" presStyleCnt="0"/>
      <dgm:spPr/>
    </dgm:pt>
    <dgm:pt modelId="{CD5367EA-628E-204B-BC14-FEAE3A7A4C90}" type="pres">
      <dgm:prSet presAssocID="{85A2959B-3657-4438-B0BB-3C487D2AB628}" presName="Name10" presStyleLbl="parChTrans1D2" presStyleIdx="2" presStyleCnt="3"/>
      <dgm:spPr/>
    </dgm:pt>
    <dgm:pt modelId="{1E08F53C-ADFE-9B4F-B13C-73E9D7FA33FB}" type="pres">
      <dgm:prSet presAssocID="{768896EF-1216-40F3-AAFF-DBEE30BF9002}" presName="hierRoot2" presStyleCnt="0"/>
      <dgm:spPr/>
    </dgm:pt>
    <dgm:pt modelId="{8FABDDDA-90E1-1444-A012-80A69DC1CD2F}" type="pres">
      <dgm:prSet presAssocID="{768896EF-1216-40F3-AAFF-DBEE30BF9002}" presName="composite2" presStyleCnt="0"/>
      <dgm:spPr/>
    </dgm:pt>
    <dgm:pt modelId="{348E7FA2-80E1-6E42-AEB5-23AE4B9FF6C2}" type="pres">
      <dgm:prSet presAssocID="{768896EF-1216-40F3-AAFF-DBEE30BF9002}" presName="background2" presStyleLbl="node2" presStyleIdx="2" presStyleCnt="3"/>
      <dgm:spPr/>
    </dgm:pt>
    <dgm:pt modelId="{7CE6F7B2-EAB1-C845-93B4-F33A5C1AEE5A}" type="pres">
      <dgm:prSet presAssocID="{768896EF-1216-40F3-AAFF-DBEE30BF9002}" presName="text2" presStyleLbl="fgAcc2" presStyleIdx="2" presStyleCnt="3">
        <dgm:presLayoutVars>
          <dgm:chPref val="3"/>
        </dgm:presLayoutVars>
      </dgm:prSet>
      <dgm:spPr/>
    </dgm:pt>
    <dgm:pt modelId="{927EAB88-2E80-FC4F-8E4B-656A21C969CF}" type="pres">
      <dgm:prSet presAssocID="{768896EF-1216-40F3-AAFF-DBEE30BF9002}" presName="hierChild3" presStyleCnt="0"/>
      <dgm:spPr/>
    </dgm:pt>
  </dgm:ptLst>
  <dgm:cxnLst>
    <dgm:cxn modelId="{AB51BD1D-2498-D042-BCD4-B48C0C43FA9C}" type="presOf" srcId="{D35F074E-706C-43AB-B11B-C113AF422621}" destId="{DE2C096F-706E-C248-AC93-3AEAA9998D33}" srcOrd="0" destOrd="0" presId="urn:microsoft.com/office/officeart/2005/8/layout/hierarchy1"/>
    <dgm:cxn modelId="{6EAA2422-0579-4C40-94FB-647364F37005}" type="presOf" srcId="{768896EF-1216-40F3-AAFF-DBEE30BF9002}" destId="{7CE6F7B2-EAB1-C845-93B4-F33A5C1AEE5A}" srcOrd="0" destOrd="0" presId="urn:microsoft.com/office/officeart/2005/8/layout/hierarchy1"/>
    <dgm:cxn modelId="{61D44031-CAA9-5B4B-8AC1-D4D1008A5B03}" type="presOf" srcId="{F1B05910-5947-44EB-8E8E-9581974068A8}" destId="{C5D322A6-3AAA-064E-808A-B4E5E0198969}" srcOrd="0" destOrd="0" presId="urn:microsoft.com/office/officeart/2005/8/layout/hierarchy1"/>
    <dgm:cxn modelId="{48F49F36-6D5B-46B9-9D03-49F04C059165}" srcId="{00BCB639-CC32-4EB6-B860-E64F05B914B3}" destId="{9DFE6A6A-C1EA-4AD9-80E6-C67C3B3535DD}" srcOrd="0" destOrd="0" parTransId="{F1B05910-5947-44EB-8E8E-9581974068A8}" sibTransId="{167D128F-5BF9-41EA-8E1A-25224C828B8A}"/>
    <dgm:cxn modelId="{ADC6C740-50A3-4515-A9AC-229B20730322}" srcId="{00BCB639-CC32-4EB6-B860-E64F05B914B3}" destId="{8C54C370-B2D0-4A4F-9E8B-5F35E689A6CE}" srcOrd="1" destOrd="0" parTransId="{F232693A-06F3-422E-A047-DDA17B1C6AF4}" sibTransId="{8C530CF2-C3D6-415E-8FA9-3BD9BE9C3733}"/>
    <dgm:cxn modelId="{A6312242-74AF-DF4B-8955-C3428A4C94F7}" type="presOf" srcId="{00BCB639-CC32-4EB6-B860-E64F05B914B3}" destId="{8FFDF744-0793-E544-B0ED-DCC3E7F0E053}" srcOrd="0" destOrd="0" presId="urn:microsoft.com/office/officeart/2005/8/layout/hierarchy1"/>
    <dgm:cxn modelId="{A58E6E58-E865-6A4D-8A99-E586507DA675}" type="presOf" srcId="{8C54C370-B2D0-4A4F-9E8B-5F35E689A6CE}" destId="{20F24210-1430-834B-BAA6-582F976ECB24}" srcOrd="0" destOrd="0" presId="urn:microsoft.com/office/officeart/2005/8/layout/hierarchy1"/>
    <dgm:cxn modelId="{2536ED5C-7100-0843-A422-9153B81A71A1}" type="presOf" srcId="{F232693A-06F3-422E-A047-DDA17B1C6AF4}" destId="{FB9507A4-71A7-D944-882D-B994006241EF}" srcOrd="0" destOrd="0" presId="urn:microsoft.com/office/officeart/2005/8/layout/hierarchy1"/>
    <dgm:cxn modelId="{7AC38A80-D163-431A-9FE4-9EA60C963E3C}" srcId="{00BCB639-CC32-4EB6-B860-E64F05B914B3}" destId="{768896EF-1216-40F3-AAFF-DBEE30BF9002}" srcOrd="2" destOrd="0" parTransId="{85A2959B-3657-4438-B0BB-3C487D2AB628}" sibTransId="{5BFC6C7E-0695-43F4-B459-CB8DE48CE445}"/>
    <dgm:cxn modelId="{60005CA2-1044-784A-A375-E79252433B51}" type="presOf" srcId="{6710A1E2-32D5-44EB-95B4-BFDE3DD4D717}" destId="{13FDE2BA-DD67-7F46-BF31-398AD97AF750}" srcOrd="0" destOrd="0" presId="urn:microsoft.com/office/officeart/2005/8/layout/hierarchy1"/>
    <dgm:cxn modelId="{D0194FB6-8B7C-44EB-9B01-2FF70AD9E74E}" srcId="{6710A1E2-32D5-44EB-95B4-BFDE3DD4D717}" destId="{00BCB639-CC32-4EB6-B860-E64F05B914B3}" srcOrd="1" destOrd="0" parTransId="{C9B73A58-2A98-4BC6-A731-D0ECE17AD897}" sibTransId="{F41B9399-D25D-4208-AC9B-B01678A2C705}"/>
    <dgm:cxn modelId="{633441BD-55B0-4805-B1DF-7586D3169A2D}" srcId="{6710A1E2-32D5-44EB-95B4-BFDE3DD4D717}" destId="{D35F074E-706C-43AB-B11B-C113AF422621}" srcOrd="0" destOrd="0" parTransId="{87DA28BD-9C43-4CB1-9D41-93AF12BC0AD3}" sibTransId="{30528858-A7A9-461F-857E-5B6122C5859B}"/>
    <dgm:cxn modelId="{20524EE6-8EAC-AF44-AE95-85E097D4346D}" type="presOf" srcId="{85A2959B-3657-4438-B0BB-3C487D2AB628}" destId="{CD5367EA-628E-204B-BC14-FEAE3A7A4C90}" srcOrd="0" destOrd="0" presId="urn:microsoft.com/office/officeart/2005/8/layout/hierarchy1"/>
    <dgm:cxn modelId="{72B83BEE-A1E8-9E49-8A3A-A9947071A614}" type="presOf" srcId="{9DFE6A6A-C1EA-4AD9-80E6-C67C3B3535DD}" destId="{69CBF553-FF6E-7F40-AEE8-BA9DDC877690}" srcOrd="0" destOrd="0" presId="urn:microsoft.com/office/officeart/2005/8/layout/hierarchy1"/>
    <dgm:cxn modelId="{B8F9A144-6E94-F747-BF30-5A2792B0C815}" type="presParOf" srcId="{13FDE2BA-DD67-7F46-BF31-398AD97AF750}" destId="{15854A40-D587-6046-AE23-BACEF605E9D3}" srcOrd="0" destOrd="0" presId="urn:microsoft.com/office/officeart/2005/8/layout/hierarchy1"/>
    <dgm:cxn modelId="{97D702BC-861C-7E45-97A0-3691B373FF87}" type="presParOf" srcId="{15854A40-D587-6046-AE23-BACEF605E9D3}" destId="{029C37FF-362D-B04E-A825-F2E7BAB5CF0F}" srcOrd="0" destOrd="0" presId="urn:microsoft.com/office/officeart/2005/8/layout/hierarchy1"/>
    <dgm:cxn modelId="{EDCA08FF-1900-F242-B920-71673EE9B30E}" type="presParOf" srcId="{029C37FF-362D-B04E-A825-F2E7BAB5CF0F}" destId="{7C1BE93B-BF50-014B-AF8A-C96E190F0C32}" srcOrd="0" destOrd="0" presId="urn:microsoft.com/office/officeart/2005/8/layout/hierarchy1"/>
    <dgm:cxn modelId="{2CAB2AE0-C49D-1D4F-A9F9-4DA709F0419B}" type="presParOf" srcId="{029C37FF-362D-B04E-A825-F2E7BAB5CF0F}" destId="{DE2C096F-706E-C248-AC93-3AEAA9998D33}" srcOrd="1" destOrd="0" presId="urn:microsoft.com/office/officeart/2005/8/layout/hierarchy1"/>
    <dgm:cxn modelId="{F2F3E6AE-5EE8-FB45-B629-E5F7482D8ABA}" type="presParOf" srcId="{15854A40-D587-6046-AE23-BACEF605E9D3}" destId="{2FBB605D-76C4-6748-ABD7-C56636B652F3}" srcOrd="1" destOrd="0" presId="urn:microsoft.com/office/officeart/2005/8/layout/hierarchy1"/>
    <dgm:cxn modelId="{2B3CF81E-CE7E-8245-91FC-A3A359AA3A28}" type="presParOf" srcId="{13FDE2BA-DD67-7F46-BF31-398AD97AF750}" destId="{EE84F228-5816-FA4E-A138-C7C10C4E95E7}" srcOrd="1" destOrd="0" presId="urn:microsoft.com/office/officeart/2005/8/layout/hierarchy1"/>
    <dgm:cxn modelId="{AAF88DD5-186D-4A4F-99B6-39E213EC638B}" type="presParOf" srcId="{EE84F228-5816-FA4E-A138-C7C10C4E95E7}" destId="{64F0EB8F-6C66-354A-9567-B24B56CA3B18}" srcOrd="0" destOrd="0" presId="urn:microsoft.com/office/officeart/2005/8/layout/hierarchy1"/>
    <dgm:cxn modelId="{BA5294C0-3C7A-D643-9CF5-247624DDF34F}" type="presParOf" srcId="{64F0EB8F-6C66-354A-9567-B24B56CA3B18}" destId="{463306EE-713E-E04A-8665-E6F816A6A385}" srcOrd="0" destOrd="0" presId="urn:microsoft.com/office/officeart/2005/8/layout/hierarchy1"/>
    <dgm:cxn modelId="{0C7B5718-88C3-5D42-91A3-CD7924616A40}" type="presParOf" srcId="{64F0EB8F-6C66-354A-9567-B24B56CA3B18}" destId="{8FFDF744-0793-E544-B0ED-DCC3E7F0E053}" srcOrd="1" destOrd="0" presId="urn:microsoft.com/office/officeart/2005/8/layout/hierarchy1"/>
    <dgm:cxn modelId="{70CE760D-2DEE-594A-80C8-30941B986CC0}" type="presParOf" srcId="{EE84F228-5816-FA4E-A138-C7C10C4E95E7}" destId="{BDF9432B-1EBC-124D-B0AE-016CE27AF87F}" srcOrd="1" destOrd="0" presId="urn:microsoft.com/office/officeart/2005/8/layout/hierarchy1"/>
    <dgm:cxn modelId="{690651F1-164E-F14C-BE80-F5CD08203944}" type="presParOf" srcId="{BDF9432B-1EBC-124D-B0AE-016CE27AF87F}" destId="{C5D322A6-3AAA-064E-808A-B4E5E0198969}" srcOrd="0" destOrd="0" presId="urn:microsoft.com/office/officeart/2005/8/layout/hierarchy1"/>
    <dgm:cxn modelId="{4ABFDB2A-090B-0C41-9CC4-BF53132F0368}" type="presParOf" srcId="{BDF9432B-1EBC-124D-B0AE-016CE27AF87F}" destId="{C5B601A0-5C82-F343-8D04-7DB71F6FE844}" srcOrd="1" destOrd="0" presId="urn:microsoft.com/office/officeart/2005/8/layout/hierarchy1"/>
    <dgm:cxn modelId="{C2D1C17F-6DCB-C94D-A88E-2B4D9C859A35}" type="presParOf" srcId="{C5B601A0-5C82-F343-8D04-7DB71F6FE844}" destId="{544A6618-37AE-204C-8AA1-216F36C47708}" srcOrd="0" destOrd="0" presId="urn:microsoft.com/office/officeart/2005/8/layout/hierarchy1"/>
    <dgm:cxn modelId="{0C3F7F50-ED3B-DE43-84DE-5ED1FF9C78B8}" type="presParOf" srcId="{544A6618-37AE-204C-8AA1-216F36C47708}" destId="{BF867598-6F97-7E49-950A-7E513DD3B404}" srcOrd="0" destOrd="0" presId="urn:microsoft.com/office/officeart/2005/8/layout/hierarchy1"/>
    <dgm:cxn modelId="{8613F2B3-D1EE-E54B-AE86-B1048544D7DE}" type="presParOf" srcId="{544A6618-37AE-204C-8AA1-216F36C47708}" destId="{69CBF553-FF6E-7F40-AEE8-BA9DDC877690}" srcOrd="1" destOrd="0" presId="urn:microsoft.com/office/officeart/2005/8/layout/hierarchy1"/>
    <dgm:cxn modelId="{15B086BA-0AF7-2145-A5A5-7E94EE58C984}" type="presParOf" srcId="{C5B601A0-5C82-F343-8D04-7DB71F6FE844}" destId="{CA7AE738-0D91-BA40-A394-16AB874956CC}" srcOrd="1" destOrd="0" presId="urn:microsoft.com/office/officeart/2005/8/layout/hierarchy1"/>
    <dgm:cxn modelId="{892A41AB-A246-0F40-BD54-83CD3D324CAB}" type="presParOf" srcId="{BDF9432B-1EBC-124D-B0AE-016CE27AF87F}" destId="{FB9507A4-71A7-D944-882D-B994006241EF}" srcOrd="2" destOrd="0" presId="urn:microsoft.com/office/officeart/2005/8/layout/hierarchy1"/>
    <dgm:cxn modelId="{273E982E-49EE-354C-9AA8-D901E9CCB69C}" type="presParOf" srcId="{BDF9432B-1EBC-124D-B0AE-016CE27AF87F}" destId="{4D72C12B-D160-7D44-B576-B7331FAE10E2}" srcOrd="3" destOrd="0" presId="urn:microsoft.com/office/officeart/2005/8/layout/hierarchy1"/>
    <dgm:cxn modelId="{7E5042B1-0875-D447-B7E5-6453DE8BB56D}" type="presParOf" srcId="{4D72C12B-D160-7D44-B576-B7331FAE10E2}" destId="{3A1EAA17-7F97-D24F-97C9-E979ACD95CCC}" srcOrd="0" destOrd="0" presId="urn:microsoft.com/office/officeart/2005/8/layout/hierarchy1"/>
    <dgm:cxn modelId="{70B6B4A0-F0FD-CF4C-9413-0CA7E1120B99}" type="presParOf" srcId="{3A1EAA17-7F97-D24F-97C9-E979ACD95CCC}" destId="{5E70E9A2-C4D0-104A-A8FC-88D5143C832B}" srcOrd="0" destOrd="0" presId="urn:microsoft.com/office/officeart/2005/8/layout/hierarchy1"/>
    <dgm:cxn modelId="{4E50BBB5-CFD2-4641-A9E4-7B19EE05AF61}" type="presParOf" srcId="{3A1EAA17-7F97-D24F-97C9-E979ACD95CCC}" destId="{20F24210-1430-834B-BAA6-582F976ECB24}" srcOrd="1" destOrd="0" presId="urn:microsoft.com/office/officeart/2005/8/layout/hierarchy1"/>
    <dgm:cxn modelId="{20FBFD92-FF7C-564A-8D39-CF3A18AD12BB}" type="presParOf" srcId="{4D72C12B-D160-7D44-B576-B7331FAE10E2}" destId="{E2CCF911-6425-2E44-AD17-8717DB496932}" srcOrd="1" destOrd="0" presId="urn:microsoft.com/office/officeart/2005/8/layout/hierarchy1"/>
    <dgm:cxn modelId="{76608C78-D3EB-5444-9722-568E9B42BD01}" type="presParOf" srcId="{BDF9432B-1EBC-124D-B0AE-016CE27AF87F}" destId="{CD5367EA-628E-204B-BC14-FEAE3A7A4C90}" srcOrd="4" destOrd="0" presId="urn:microsoft.com/office/officeart/2005/8/layout/hierarchy1"/>
    <dgm:cxn modelId="{87BF1037-39E6-EE4A-8A45-4F1AFADB293D}" type="presParOf" srcId="{BDF9432B-1EBC-124D-B0AE-016CE27AF87F}" destId="{1E08F53C-ADFE-9B4F-B13C-73E9D7FA33FB}" srcOrd="5" destOrd="0" presId="urn:microsoft.com/office/officeart/2005/8/layout/hierarchy1"/>
    <dgm:cxn modelId="{B6D748B8-19CF-0845-8BB5-DC024D01E8AE}" type="presParOf" srcId="{1E08F53C-ADFE-9B4F-B13C-73E9D7FA33FB}" destId="{8FABDDDA-90E1-1444-A012-80A69DC1CD2F}" srcOrd="0" destOrd="0" presId="urn:microsoft.com/office/officeart/2005/8/layout/hierarchy1"/>
    <dgm:cxn modelId="{D0144A66-8D4F-D74D-A7D1-FB230816FEAF}" type="presParOf" srcId="{8FABDDDA-90E1-1444-A012-80A69DC1CD2F}" destId="{348E7FA2-80E1-6E42-AEB5-23AE4B9FF6C2}" srcOrd="0" destOrd="0" presId="urn:microsoft.com/office/officeart/2005/8/layout/hierarchy1"/>
    <dgm:cxn modelId="{AF1CD668-A4C9-6A45-9997-1ABE399FED94}" type="presParOf" srcId="{8FABDDDA-90E1-1444-A012-80A69DC1CD2F}" destId="{7CE6F7B2-EAB1-C845-93B4-F33A5C1AEE5A}" srcOrd="1" destOrd="0" presId="urn:microsoft.com/office/officeart/2005/8/layout/hierarchy1"/>
    <dgm:cxn modelId="{96247E4A-DD8D-BA4A-B0E9-DB1067CE3F5E}" type="presParOf" srcId="{1E08F53C-ADFE-9B4F-B13C-73E9D7FA33FB}" destId="{927EAB88-2E80-FC4F-8E4B-656A21C969CF}"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1F1E534-49FB-4150-9D43-16AEF1563E16}" type="doc">
      <dgm:prSet loTypeId="urn:microsoft.com/office/officeart/2005/8/layout/default" loCatId="list" qsTypeId="urn:microsoft.com/office/officeart/2005/8/quickstyle/simple1" qsCatId="simple" csTypeId="urn:microsoft.com/office/officeart/2005/8/colors/accent4_2" csCatId="accent4"/>
      <dgm:spPr/>
      <dgm:t>
        <a:bodyPr/>
        <a:lstStyle/>
        <a:p>
          <a:endParaRPr lang="en-US"/>
        </a:p>
      </dgm:t>
    </dgm:pt>
    <dgm:pt modelId="{33EEAD76-EF24-4B9C-B953-F849D1436E60}">
      <dgm:prSet/>
      <dgm:spPr/>
      <dgm:t>
        <a:bodyPr/>
        <a:lstStyle/>
        <a:p>
          <a:r>
            <a:rPr lang="en-US" b="0" i="0" dirty="0"/>
            <a:t>Capturing Data: High velocity and volume data can be difficult to capture and record.</a:t>
          </a:r>
          <a:endParaRPr lang="en-US" dirty="0"/>
        </a:p>
      </dgm:t>
    </dgm:pt>
    <dgm:pt modelId="{B0B77E62-DB31-4B2D-8DF8-04EA4FEEA63C}" type="parTrans" cxnId="{C4DC438B-CF89-4779-840C-BF5F918BCED9}">
      <dgm:prSet/>
      <dgm:spPr/>
      <dgm:t>
        <a:bodyPr/>
        <a:lstStyle/>
        <a:p>
          <a:endParaRPr lang="en-US"/>
        </a:p>
      </dgm:t>
    </dgm:pt>
    <dgm:pt modelId="{3B245D1B-A78F-4AA4-AE80-703E13BE21AE}" type="sibTrans" cxnId="{C4DC438B-CF89-4779-840C-BF5F918BCED9}">
      <dgm:prSet/>
      <dgm:spPr/>
      <dgm:t>
        <a:bodyPr/>
        <a:lstStyle/>
        <a:p>
          <a:endParaRPr lang="en-US"/>
        </a:p>
      </dgm:t>
    </dgm:pt>
    <dgm:pt modelId="{A71DD068-2F85-468A-BAC7-6DCB51164C01}">
      <dgm:prSet/>
      <dgm:spPr/>
      <dgm:t>
        <a:bodyPr/>
        <a:lstStyle/>
        <a:p>
          <a:r>
            <a:rPr lang="en-US" b="0" i="0" dirty="0"/>
            <a:t>Storing Data: Large data sets require significant storage capacity.</a:t>
          </a:r>
          <a:endParaRPr lang="en-US" dirty="0"/>
        </a:p>
      </dgm:t>
    </dgm:pt>
    <dgm:pt modelId="{87B36661-C665-4EC5-A18E-71C49AA0607D}" type="parTrans" cxnId="{92B6CE54-F287-4A16-A191-E1128CBF5084}">
      <dgm:prSet/>
      <dgm:spPr/>
      <dgm:t>
        <a:bodyPr/>
        <a:lstStyle/>
        <a:p>
          <a:endParaRPr lang="en-US"/>
        </a:p>
      </dgm:t>
    </dgm:pt>
    <dgm:pt modelId="{999F1786-E01A-40D6-969D-CD454487DE68}" type="sibTrans" cxnId="{92B6CE54-F287-4A16-A191-E1128CBF5084}">
      <dgm:prSet/>
      <dgm:spPr/>
      <dgm:t>
        <a:bodyPr/>
        <a:lstStyle/>
        <a:p>
          <a:endParaRPr lang="en-US"/>
        </a:p>
      </dgm:t>
    </dgm:pt>
    <dgm:pt modelId="{DE0053A6-9B53-476A-9225-A75723992030}">
      <dgm:prSet/>
      <dgm:spPr/>
      <dgm:t>
        <a:bodyPr/>
        <a:lstStyle/>
        <a:p>
          <a:r>
            <a:rPr lang="en-US" b="0" i="0"/>
            <a:t>Analyzing Data: Extracting meaningful insights from large, complex datasets can be challenging.</a:t>
          </a:r>
          <a:endParaRPr lang="en-US"/>
        </a:p>
      </dgm:t>
    </dgm:pt>
    <dgm:pt modelId="{38BE6D63-AEA1-4DFF-8867-7C47200F094A}" type="parTrans" cxnId="{E8FD02FE-E99D-41AD-A134-F35C64603871}">
      <dgm:prSet/>
      <dgm:spPr/>
      <dgm:t>
        <a:bodyPr/>
        <a:lstStyle/>
        <a:p>
          <a:endParaRPr lang="en-US"/>
        </a:p>
      </dgm:t>
    </dgm:pt>
    <dgm:pt modelId="{4F2355CA-941A-45FE-85CD-C0C58AE5C5CF}" type="sibTrans" cxnId="{E8FD02FE-E99D-41AD-A134-F35C64603871}">
      <dgm:prSet/>
      <dgm:spPr/>
      <dgm:t>
        <a:bodyPr/>
        <a:lstStyle/>
        <a:p>
          <a:endParaRPr lang="en-US"/>
        </a:p>
      </dgm:t>
    </dgm:pt>
    <dgm:pt modelId="{44641AA3-7B5A-442A-97B9-2C69F83B7DD4}">
      <dgm:prSet/>
      <dgm:spPr/>
      <dgm:t>
        <a:bodyPr/>
        <a:lstStyle/>
        <a:p>
          <a:r>
            <a:rPr lang="en-US" b="0" i="0"/>
            <a:t>Searching Data: With large datasets, it can be difficult to find specific information.</a:t>
          </a:r>
          <a:endParaRPr lang="en-US"/>
        </a:p>
      </dgm:t>
    </dgm:pt>
    <dgm:pt modelId="{B1A0AC40-C192-4481-8F26-84CE02C02B55}" type="parTrans" cxnId="{32CDF963-39AD-459D-8DE0-7C6255826643}">
      <dgm:prSet/>
      <dgm:spPr/>
      <dgm:t>
        <a:bodyPr/>
        <a:lstStyle/>
        <a:p>
          <a:endParaRPr lang="en-US"/>
        </a:p>
      </dgm:t>
    </dgm:pt>
    <dgm:pt modelId="{BDDAB6D0-088E-44BC-8734-6E20C9DC85D6}" type="sibTrans" cxnId="{32CDF963-39AD-459D-8DE0-7C6255826643}">
      <dgm:prSet/>
      <dgm:spPr/>
      <dgm:t>
        <a:bodyPr/>
        <a:lstStyle/>
        <a:p>
          <a:endParaRPr lang="en-US"/>
        </a:p>
      </dgm:t>
    </dgm:pt>
    <dgm:pt modelId="{87584BDC-443C-4BFE-91FA-EA2A8A5B8C63}">
      <dgm:prSet/>
      <dgm:spPr/>
      <dgm:t>
        <a:bodyPr/>
        <a:lstStyle/>
        <a:p>
          <a:r>
            <a:rPr lang="en-US" b="0" i="0"/>
            <a:t>Sharing Data: Transferring large amounts of data can be time-consuming and resource-intensive.</a:t>
          </a:r>
          <a:endParaRPr lang="en-US"/>
        </a:p>
      </dgm:t>
    </dgm:pt>
    <dgm:pt modelId="{9FD0FFB2-8F6C-4CCB-BB66-C56F578DA5F7}" type="parTrans" cxnId="{6BF95486-C6F9-4DC7-BB32-B1E7BFA29996}">
      <dgm:prSet/>
      <dgm:spPr/>
      <dgm:t>
        <a:bodyPr/>
        <a:lstStyle/>
        <a:p>
          <a:endParaRPr lang="en-US"/>
        </a:p>
      </dgm:t>
    </dgm:pt>
    <dgm:pt modelId="{25275F34-3D81-4180-9E67-22E29FF6686F}" type="sibTrans" cxnId="{6BF95486-C6F9-4DC7-BB32-B1E7BFA29996}">
      <dgm:prSet/>
      <dgm:spPr/>
      <dgm:t>
        <a:bodyPr/>
        <a:lstStyle/>
        <a:p>
          <a:endParaRPr lang="en-US"/>
        </a:p>
      </dgm:t>
    </dgm:pt>
    <dgm:pt modelId="{51107F4A-D764-44A5-8BF0-61FBD7B56B85}">
      <dgm:prSet/>
      <dgm:spPr/>
      <dgm:t>
        <a:bodyPr/>
        <a:lstStyle/>
        <a:p>
          <a:r>
            <a:rPr lang="en-US" b="0" i="0"/>
            <a:t>Visualizing Data: Presenting data in a comprehensible manner can be challenging with big data.</a:t>
          </a:r>
          <a:endParaRPr lang="en-US"/>
        </a:p>
      </dgm:t>
    </dgm:pt>
    <dgm:pt modelId="{3EF6D89E-2513-4A51-8F86-47673731A995}" type="parTrans" cxnId="{F08A47C3-6325-49CA-A74A-5EB3D6390E73}">
      <dgm:prSet/>
      <dgm:spPr/>
      <dgm:t>
        <a:bodyPr/>
        <a:lstStyle/>
        <a:p>
          <a:endParaRPr lang="en-US"/>
        </a:p>
      </dgm:t>
    </dgm:pt>
    <dgm:pt modelId="{5DC0103A-F2BE-443A-85C5-4D9DF6C6E599}" type="sibTrans" cxnId="{F08A47C3-6325-49CA-A74A-5EB3D6390E73}">
      <dgm:prSet/>
      <dgm:spPr/>
      <dgm:t>
        <a:bodyPr/>
        <a:lstStyle/>
        <a:p>
          <a:endParaRPr lang="en-US"/>
        </a:p>
      </dgm:t>
    </dgm:pt>
    <dgm:pt modelId="{DE6D6526-7DA5-4E05-8A08-792DFE2F76CB}">
      <dgm:prSet/>
      <dgm:spPr/>
      <dgm:t>
        <a:bodyPr/>
        <a:lstStyle/>
        <a:p>
          <a:r>
            <a:rPr lang="en-US" b="0" i="0"/>
            <a:t>Privacy Concerns: The more data collected, the bigger the concern for data privacy.</a:t>
          </a:r>
          <a:endParaRPr lang="en-US"/>
        </a:p>
      </dgm:t>
    </dgm:pt>
    <dgm:pt modelId="{6B648019-58AB-4632-8488-7AB54D37A525}" type="parTrans" cxnId="{7F71F9BD-DB6C-48B1-ABAE-7E1F6BA9F17B}">
      <dgm:prSet/>
      <dgm:spPr/>
      <dgm:t>
        <a:bodyPr/>
        <a:lstStyle/>
        <a:p>
          <a:endParaRPr lang="en-US"/>
        </a:p>
      </dgm:t>
    </dgm:pt>
    <dgm:pt modelId="{99F52818-2FEA-4A93-AE7F-56F8D0B0A0D2}" type="sibTrans" cxnId="{7F71F9BD-DB6C-48B1-ABAE-7E1F6BA9F17B}">
      <dgm:prSet/>
      <dgm:spPr/>
      <dgm:t>
        <a:bodyPr/>
        <a:lstStyle/>
        <a:p>
          <a:endParaRPr lang="en-US"/>
        </a:p>
      </dgm:t>
    </dgm:pt>
    <dgm:pt modelId="{02B850CA-1F76-1045-8E2A-459632FAC9A9}" type="pres">
      <dgm:prSet presAssocID="{A1F1E534-49FB-4150-9D43-16AEF1563E16}" presName="diagram" presStyleCnt="0">
        <dgm:presLayoutVars>
          <dgm:dir/>
          <dgm:resizeHandles val="exact"/>
        </dgm:presLayoutVars>
      </dgm:prSet>
      <dgm:spPr/>
    </dgm:pt>
    <dgm:pt modelId="{AB31FFBA-D1BF-3541-8C52-2F3ED8760001}" type="pres">
      <dgm:prSet presAssocID="{33EEAD76-EF24-4B9C-B953-F849D1436E60}" presName="node" presStyleLbl="node1" presStyleIdx="0" presStyleCnt="7">
        <dgm:presLayoutVars>
          <dgm:bulletEnabled val="1"/>
        </dgm:presLayoutVars>
      </dgm:prSet>
      <dgm:spPr/>
    </dgm:pt>
    <dgm:pt modelId="{4BB931F3-51E5-BE49-B5B3-50414B7DDC5D}" type="pres">
      <dgm:prSet presAssocID="{3B245D1B-A78F-4AA4-AE80-703E13BE21AE}" presName="sibTrans" presStyleCnt="0"/>
      <dgm:spPr/>
    </dgm:pt>
    <dgm:pt modelId="{E656020F-0593-F74B-86E8-913C8BC693CA}" type="pres">
      <dgm:prSet presAssocID="{A71DD068-2F85-468A-BAC7-6DCB51164C01}" presName="node" presStyleLbl="node1" presStyleIdx="1" presStyleCnt="7">
        <dgm:presLayoutVars>
          <dgm:bulletEnabled val="1"/>
        </dgm:presLayoutVars>
      </dgm:prSet>
      <dgm:spPr/>
    </dgm:pt>
    <dgm:pt modelId="{765B9ECF-4A69-5241-A8D9-98AD3AA0AEEA}" type="pres">
      <dgm:prSet presAssocID="{999F1786-E01A-40D6-969D-CD454487DE68}" presName="sibTrans" presStyleCnt="0"/>
      <dgm:spPr/>
    </dgm:pt>
    <dgm:pt modelId="{9CCE63A1-91B8-6548-8EF9-6CED52B398F6}" type="pres">
      <dgm:prSet presAssocID="{DE0053A6-9B53-476A-9225-A75723992030}" presName="node" presStyleLbl="node1" presStyleIdx="2" presStyleCnt="7">
        <dgm:presLayoutVars>
          <dgm:bulletEnabled val="1"/>
        </dgm:presLayoutVars>
      </dgm:prSet>
      <dgm:spPr/>
    </dgm:pt>
    <dgm:pt modelId="{D09DE83D-40B4-CC4C-AFAB-2DA94016A200}" type="pres">
      <dgm:prSet presAssocID="{4F2355CA-941A-45FE-85CD-C0C58AE5C5CF}" presName="sibTrans" presStyleCnt="0"/>
      <dgm:spPr/>
    </dgm:pt>
    <dgm:pt modelId="{C44132DE-65D6-B244-BABB-CB2827392F94}" type="pres">
      <dgm:prSet presAssocID="{44641AA3-7B5A-442A-97B9-2C69F83B7DD4}" presName="node" presStyleLbl="node1" presStyleIdx="3" presStyleCnt="7">
        <dgm:presLayoutVars>
          <dgm:bulletEnabled val="1"/>
        </dgm:presLayoutVars>
      </dgm:prSet>
      <dgm:spPr/>
    </dgm:pt>
    <dgm:pt modelId="{B2D34A42-3E37-DE4B-B0F6-99B5B913D790}" type="pres">
      <dgm:prSet presAssocID="{BDDAB6D0-088E-44BC-8734-6E20C9DC85D6}" presName="sibTrans" presStyleCnt="0"/>
      <dgm:spPr/>
    </dgm:pt>
    <dgm:pt modelId="{5728FACC-D0ED-B342-99B1-63BF5A07BAF9}" type="pres">
      <dgm:prSet presAssocID="{87584BDC-443C-4BFE-91FA-EA2A8A5B8C63}" presName="node" presStyleLbl="node1" presStyleIdx="4" presStyleCnt="7">
        <dgm:presLayoutVars>
          <dgm:bulletEnabled val="1"/>
        </dgm:presLayoutVars>
      </dgm:prSet>
      <dgm:spPr/>
    </dgm:pt>
    <dgm:pt modelId="{BF175EAC-E5CB-934B-B927-E758E9E5D51E}" type="pres">
      <dgm:prSet presAssocID="{25275F34-3D81-4180-9E67-22E29FF6686F}" presName="sibTrans" presStyleCnt="0"/>
      <dgm:spPr/>
    </dgm:pt>
    <dgm:pt modelId="{AAF49018-AED4-3340-BFAD-47B31EF6A943}" type="pres">
      <dgm:prSet presAssocID="{51107F4A-D764-44A5-8BF0-61FBD7B56B85}" presName="node" presStyleLbl="node1" presStyleIdx="5" presStyleCnt="7">
        <dgm:presLayoutVars>
          <dgm:bulletEnabled val="1"/>
        </dgm:presLayoutVars>
      </dgm:prSet>
      <dgm:spPr/>
    </dgm:pt>
    <dgm:pt modelId="{CEB40B2E-B043-B243-B6D2-4DB896D1492F}" type="pres">
      <dgm:prSet presAssocID="{5DC0103A-F2BE-443A-85C5-4D9DF6C6E599}" presName="sibTrans" presStyleCnt="0"/>
      <dgm:spPr/>
    </dgm:pt>
    <dgm:pt modelId="{A5A72CC6-F568-FD49-AED8-8499EA9EB533}" type="pres">
      <dgm:prSet presAssocID="{DE6D6526-7DA5-4E05-8A08-792DFE2F76CB}" presName="node" presStyleLbl="node1" presStyleIdx="6" presStyleCnt="7">
        <dgm:presLayoutVars>
          <dgm:bulletEnabled val="1"/>
        </dgm:presLayoutVars>
      </dgm:prSet>
      <dgm:spPr/>
    </dgm:pt>
  </dgm:ptLst>
  <dgm:cxnLst>
    <dgm:cxn modelId="{88CEA902-661A-F848-9E69-38CAF98D56C6}" type="presOf" srcId="{33EEAD76-EF24-4B9C-B953-F849D1436E60}" destId="{AB31FFBA-D1BF-3541-8C52-2F3ED8760001}" srcOrd="0" destOrd="0" presId="urn:microsoft.com/office/officeart/2005/8/layout/default"/>
    <dgm:cxn modelId="{C2A8EC0F-334A-A44E-BB4B-EB832743EF69}" type="presOf" srcId="{51107F4A-D764-44A5-8BF0-61FBD7B56B85}" destId="{AAF49018-AED4-3340-BFAD-47B31EF6A943}" srcOrd="0" destOrd="0" presId="urn:microsoft.com/office/officeart/2005/8/layout/default"/>
    <dgm:cxn modelId="{F359F814-0BD5-7049-93FB-1FE2552FA672}" type="presOf" srcId="{A1F1E534-49FB-4150-9D43-16AEF1563E16}" destId="{02B850CA-1F76-1045-8E2A-459632FAC9A9}" srcOrd="0" destOrd="0" presId="urn:microsoft.com/office/officeart/2005/8/layout/default"/>
    <dgm:cxn modelId="{FBE81F1C-92B4-6E40-8BFF-2423230E597F}" type="presOf" srcId="{44641AA3-7B5A-442A-97B9-2C69F83B7DD4}" destId="{C44132DE-65D6-B244-BABB-CB2827392F94}" srcOrd="0" destOrd="0" presId="urn:microsoft.com/office/officeart/2005/8/layout/default"/>
    <dgm:cxn modelId="{92B6CE54-F287-4A16-A191-E1128CBF5084}" srcId="{A1F1E534-49FB-4150-9D43-16AEF1563E16}" destId="{A71DD068-2F85-468A-BAC7-6DCB51164C01}" srcOrd="1" destOrd="0" parTransId="{87B36661-C665-4EC5-A18E-71C49AA0607D}" sibTransId="{999F1786-E01A-40D6-969D-CD454487DE68}"/>
    <dgm:cxn modelId="{32CDF963-39AD-459D-8DE0-7C6255826643}" srcId="{A1F1E534-49FB-4150-9D43-16AEF1563E16}" destId="{44641AA3-7B5A-442A-97B9-2C69F83B7DD4}" srcOrd="3" destOrd="0" parTransId="{B1A0AC40-C192-4481-8F26-84CE02C02B55}" sibTransId="{BDDAB6D0-088E-44BC-8734-6E20C9DC85D6}"/>
    <dgm:cxn modelId="{675DB371-7B0F-AB47-ADC2-C4D5E7B3A3CD}" type="presOf" srcId="{DE6D6526-7DA5-4E05-8A08-792DFE2F76CB}" destId="{A5A72CC6-F568-FD49-AED8-8499EA9EB533}" srcOrd="0" destOrd="0" presId="urn:microsoft.com/office/officeart/2005/8/layout/default"/>
    <dgm:cxn modelId="{6BF95486-C6F9-4DC7-BB32-B1E7BFA29996}" srcId="{A1F1E534-49FB-4150-9D43-16AEF1563E16}" destId="{87584BDC-443C-4BFE-91FA-EA2A8A5B8C63}" srcOrd="4" destOrd="0" parTransId="{9FD0FFB2-8F6C-4CCB-BB66-C56F578DA5F7}" sibTransId="{25275F34-3D81-4180-9E67-22E29FF6686F}"/>
    <dgm:cxn modelId="{9C016A87-2A73-9648-9B8D-D4DDA9E4ADB8}" type="presOf" srcId="{87584BDC-443C-4BFE-91FA-EA2A8A5B8C63}" destId="{5728FACC-D0ED-B342-99B1-63BF5A07BAF9}" srcOrd="0" destOrd="0" presId="urn:microsoft.com/office/officeart/2005/8/layout/default"/>
    <dgm:cxn modelId="{C4DC438B-CF89-4779-840C-BF5F918BCED9}" srcId="{A1F1E534-49FB-4150-9D43-16AEF1563E16}" destId="{33EEAD76-EF24-4B9C-B953-F849D1436E60}" srcOrd="0" destOrd="0" parTransId="{B0B77E62-DB31-4B2D-8DF8-04EA4FEEA63C}" sibTransId="{3B245D1B-A78F-4AA4-AE80-703E13BE21AE}"/>
    <dgm:cxn modelId="{2C81BDA0-7D57-AD4E-B830-680715A2AB2C}" type="presOf" srcId="{DE0053A6-9B53-476A-9225-A75723992030}" destId="{9CCE63A1-91B8-6548-8EF9-6CED52B398F6}" srcOrd="0" destOrd="0" presId="urn:microsoft.com/office/officeart/2005/8/layout/default"/>
    <dgm:cxn modelId="{7F71F9BD-DB6C-48B1-ABAE-7E1F6BA9F17B}" srcId="{A1F1E534-49FB-4150-9D43-16AEF1563E16}" destId="{DE6D6526-7DA5-4E05-8A08-792DFE2F76CB}" srcOrd="6" destOrd="0" parTransId="{6B648019-58AB-4632-8488-7AB54D37A525}" sibTransId="{99F52818-2FEA-4A93-AE7F-56F8D0B0A0D2}"/>
    <dgm:cxn modelId="{F08A47C3-6325-49CA-A74A-5EB3D6390E73}" srcId="{A1F1E534-49FB-4150-9D43-16AEF1563E16}" destId="{51107F4A-D764-44A5-8BF0-61FBD7B56B85}" srcOrd="5" destOrd="0" parTransId="{3EF6D89E-2513-4A51-8F86-47673731A995}" sibTransId="{5DC0103A-F2BE-443A-85C5-4D9DF6C6E599}"/>
    <dgm:cxn modelId="{66D5F8EF-04AE-654D-BCAD-6C4F7097A90F}" type="presOf" srcId="{A71DD068-2F85-468A-BAC7-6DCB51164C01}" destId="{E656020F-0593-F74B-86E8-913C8BC693CA}" srcOrd="0" destOrd="0" presId="urn:microsoft.com/office/officeart/2005/8/layout/default"/>
    <dgm:cxn modelId="{E8FD02FE-E99D-41AD-A134-F35C64603871}" srcId="{A1F1E534-49FB-4150-9D43-16AEF1563E16}" destId="{DE0053A6-9B53-476A-9225-A75723992030}" srcOrd="2" destOrd="0" parTransId="{38BE6D63-AEA1-4DFF-8867-7C47200F094A}" sibTransId="{4F2355CA-941A-45FE-85CD-C0C58AE5C5CF}"/>
    <dgm:cxn modelId="{EF6DB7CF-6E84-4042-9086-5D2FADA90E3C}" type="presParOf" srcId="{02B850CA-1F76-1045-8E2A-459632FAC9A9}" destId="{AB31FFBA-D1BF-3541-8C52-2F3ED8760001}" srcOrd="0" destOrd="0" presId="urn:microsoft.com/office/officeart/2005/8/layout/default"/>
    <dgm:cxn modelId="{52535C06-ED78-E84C-862A-414C9AC8C0BC}" type="presParOf" srcId="{02B850CA-1F76-1045-8E2A-459632FAC9A9}" destId="{4BB931F3-51E5-BE49-B5B3-50414B7DDC5D}" srcOrd="1" destOrd="0" presId="urn:microsoft.com/office/officeart/2005/8/layout/default"/>
    <dgm:cxn modelId="{FC260038-90C9-DF4C-BADC-932EDA7C8B8E}" type="presParOf" srcId="{02B850CA-1F76-1045-8E2A-459632FAC9A9}" destId="{E656020F-0593-F74B-86E8-913C8BC693CA}" srcOrd="2" destOrd="0" presId="urn:microsoft.com/office/officeart/2005/8/layout/default"/>
    <dgm:cxn modelId="{4129CA66-B0E0-3645-9297-6644AB99DAAD}" type="presParOf" srcId="{02B850CA-1F76-1045-8E2A-459632FAC9A9}" destId="{765B9ECF-4A69-5241-A8D9-98AD3AA0AEEA}" srcOrd="3" destOrd="0" presId="urn:microsoft.com/office/officeart/2005/8/layout/default"/>
    <dgm:cxn modelId="{EE420518-74A3-E341-9844-4171BD513DC6}" type="presParOf" srcId="{02B850CA-1F76-1045-8E2A-459632FAC9A9}" destId="{9CCE63A1-91B8-6548-8EF9-6CED52B398F6}" srcOrd="4" destOrd="0" presId="urn:microsoft.com/office/officeart/2005/8/layout/default"/>
    <dgm:cxn modelId="{52519B78-BB78-974A-B0B7-9C93012509BB}" type="presParOf" srcId="{02B850CA-1F76-1045-8E2A-459632FAC9A9}" destId="{D09DE83D-40B4-CC4C-AFAB-2DA94016A200}" srcOrd="5" destOrd="0" presId="urn:microsoft.com/office/officeart/2005/8/layout/default"/>
    <dgm:cxn modelId="{D9D67552-B01D-0B46-8C19-57918E3D0AB0}" type="presParOf" srcId="{02B850CA-1F76-1045-8E2A-459632FAC9A9}" destId="{C44132DE-65D6-B244-BABB-CB2827392F94}" srcOrd="6" destOrd="0" presId="urn:microsoft.com/office/officeart/2005/8/layout/default"/>
    <dgm:cxn modelId="{2188FAA5-B948-EE4E-BD80-D02C33355B5E}" type="presParOf" srcId="{02B850CA-1F76-1045-8E2A-459632FAC9A9}" destId="{B2D34A42-3E37-DE4B-B0F6-99B5B913D790}" srcOrd="7" destOrd="0" presId="urn:microsoft.com/office/officeart/2005/8/layout/default"/>
    <dgm:cxn modelId="{A10092C2-FD10-4443-8804-24CD01C88C5E}" type="presParOf" srcId="{02B850CA-1F76-1045-8E2A-459632FAC9A9}" destId="{5728FACC-D0ED-B342-99B1-63BF5A07BAF9}" srcOrd="8" destOrd="0" presId="urn:microsoft.com/office/officeart/2005/8/layout/default"/>
    <dgm:cxn modelId="{6F113F5D-86F9-8242-B85C-C9EAC11C119F}" type="presParOf" srcId="{02B850CA-1F76-1045-8E2A-459632FAC9A9}" destId="{BF175EAC-E5CB-934B-B927-E758E9E5D51E}" srcOrd="9" destOrd="0" presId="urn:microsoft.com/office/officeart/2005/8/layout/default"/>
    <dgm:cxn modelId="{32846F34-B93A-A84A-8FF1-6E17A4E2C42A}" type="presParOf" srcId="{02B850CA-1F76-1045-8E2A-459632FAC9A9}" destId="{AAF49018-AED4-3340-BFAD-47B31EF6A943}" srcOrd="10" destOrd="0" presId="urn:microsoft.com/office/officeart/2005/8/layout/default"/>
    <dgm:cxn modelId="{59161E57-EA2E-E948-BEE2-114A02A0AC6A}" type="presParOf" srcId="{02B850CA-1F76-1045-8E2A-459632FAC9A9}" destId="{CEB40B2E-B043-B243-B6D2-4DB896D1492F}" srcOrd="11" destOrd="0" presId="urn:microsoft.com/office/officeart/2005/8/layout/default"/>
    <dgm:cxn modelId="{5A43DC9B-B7B4-AC4D-AADC-1CB3EECB2607}" type="presParOf" srcId="{02B850CA-1F76-1045-8E2A-459632FAC9A9}" destId="{A5A72CC6-F568-FD49-AED8-8499EA9EB533}" srcOrd="12"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FC399B2-321E-4C7F-9C2F-D667A7A9F646}" type="doc">
      <dgm:prSet loTypeId="urn:microsoft.com/office/officeart/2005/8/layout/hierarchy1" loCatId="hierarchy" qsTypeId="urn:microsoft.com/office/officeart/2005/8/quickstyle/simple1" qsCatId="simple" csTypeId="urn:microsoft.com/office/officeart/2005/8/colors/accent4_5" csCatId="accent4" phldr="1"/>
      <dgm:spPr/>
      <dgm:t>
        <a:bodyPr/>
        <a:lstStyle/>
        <a:p>
          <a:endParaRPr lang="en-US"/>
        </a:p>
      </dgm:t>
    </dgm:pt>
    <dgm:pt modelId="{70983921-46A5-4D20-9747-11ED420D08B2}">
      <dgm:prSet/>
      <dgm:spPr/>
      <dgm:t>
        <a:bodyPr/>
        <a:lstStyle/>
        <a:p>
          <a:pPr>
            <a:lnSpc>
              <a:spcPct val="100000"/>
            </a:lnSpc>
          </a:pPr>
          <a:r>
            <a:rPr lang="en-US" b="0" i="0"/>
            <a:t>Hadoop is an open-source software framework that allows for distributed processing of large datasets across clusters of computers using simple programming models.</a:t>
          </a:r>
          <a:endParaRPr lang="en-US"/>
        </a:p>
      </dgm:t>
    </dgm:pt>
    <dgm:pt modelId="{6B6E8450-3431-4F63-BB75-C8DFD01439E4}" type="parTrans" cxnId="{CFCD91FF-B3A4-45C8-8970-81CE6F688487}">
      <dgm:prSet/>
      <dgm:spPr/>
      <dgm:t>
        <a:bodyPr/>
        <a:lstStyle/>
        <a:p>
          <a:endParaRPr lang="en-US"/>
        </a:p>
      </dgm:t>
    </dgm:pt>
    <dgm:pt modelId="{092C40D7-E740-4E5D-B1F4-579A35DF69C4}" type="sibTrans" cxnId="{CFCD91FF-B3A4-45C8-8970-81CE6F688487}">
      <dgm:prSet/>
      <dgm:spPr/>
      <dgm:t>
        <a:bodyPr/>
        <a:lstStyle/>
        <a:p>
          <a:endParaRPr lang="en-US"/>
        </a:p>
      </dgm:t>
    </dgm:pt>
    <dgm:pt modelId="{0895B640-42B7-4ABA-8F29-6B4531EA68B6}">
      <dgm:prSet/>
      <dgm:spPr/>
      <dgm:t>
        <a:bodyPr/>
        <a:lstStyle/>
        <a:p>
          <a:pPr>
            <a:lnSpc>
              <a:spcPct val="100000"/>
            </a:lnSpc>
          </a:pPr>
          <a:r>
            <a:rPr lang="en-US" b="0" i="0"/>
            <a:t>It's designed to scale up from single servers to thousands of machines, each providing local computation and storage.</a:t>
          </a:r>
          <a:endParaRPr lang="en-US"/>
        </a:p>
      </dgm:t>
    </dgm:pt>
    <dgm:pt modelId="{C38347AF-8E82-4910-8034-27C3B06F9D2B}" type="parTrans" cxnId="{78A78129-96A4-415B-B5AD-BC04BA98213A}">
      <dgm:prSet/>
      <dgm:spPr/>
      <dgm:t>
        <a:bodyPr/>
        <a:lstStyle/>
        <a:p>
          <a:endParaRPr lang="en-US"/>
        </a:p>
      </dgm:t>
    </dgm:pt>
    <dgm:pt modelId="{001B69FE-8ED3-4ECF-A2CB-CB4ABC320DF5}" type="sibTrans" cxnId="{78A78129-96A4-415B-B5AD-BC04BA98213A}">
      <dgm:prSet/>
      <dgm:spPr/>
      <dgm:t>
        <a:bodyPr/>
        <a:lstStyle/>
        <a:p>
          <a:endParaRPr lang="en-US"/>
        </a:p>
      </dgm:t>
    </dgm:pt>
    <dgm:pt modelId="{896F6560-B90A-C940-B89B-6D554FEF9AEF}" type="pres">
      <dgm:prSet presAssocID="{2FC399B2-321E-4C7F-9C2F-D667A7A9F646}" presName="hierChild1" presStyleCnt="0">
        <dgm:presLayoutVars>
          <dgm:chPref val="1"/>
          <dgm:dir/>
          <dgm:animOne val="branch"/>
          <dgm:animLvl val="lvl"/>
          <dgm:resizeHandles/>
        </dgm:presLayoutVars>
      </dgm:prSet>
      <dgm:spPr/>
    </dgm:pt>
    <dgm:pt modelId="{3215CB72-067E-294F-838D-25D52917DC96}" type="pres">
      <dgm:prSet presAssocID="{70983921-46A5-4D20-9747-11ED420D08B2}" presName="hierRoot1" presStyleCnt="0"/>
      <dgm:spPr/>
    </dgm:pt>
    <dgm:pt modelId="{22AAB80A-33BC-2E43-92FD-BD65416F4BE4}" type="pres">
      <dgm:prSet presAssocID="{70983921-46A5-4D20-9747-11ED420D08B2}" presName="composite" presStyleCnt="0"/>
      <dgm:spPr/>
    </dgm:pt>
    <dgm:pt modelId="{25C757E7-929D-4743-A028-96EB30F0C028}" type="pres">
      <dgm:prSet presAssocID="{70983921-46A5-4D20-9747-11ED420D08B2}" presName="background" presStyleLbl="node0" presStyleIdx="0" presStyleCnt="2"/>
      <dgm:spPr/>
    </dgm:pt>
    <dgm:pt modelId="{4D412AD1-AAE4-D046-ADB3-3F75FD2F65FC}" type="pres">
      <dgm:prSet presAssocID="{70983921-46A5-4D20-9747-11ED420D08B2}" presName="text" presStyleLbl="fgAcc0" presStyleIdx="0" presStyleCnt="2">
        <dgm:presLayoutVars>
          <dgm:chPref val="3"/>
        </dgm:presLayoutVars>
      </dgm:prSet>
      <dgm:spPr/>
    </dgm:pt>
    <dgm:pt modelId="{8BAD46EB-1D24-B24D-A32F-153F586B65EA}" type="pres">
      <dgm:prSet presAssocID="{70983921-46A5-4D20-9747-11ED420D08B2}" presName="hierChild2" presStyleCnt="0"/>
      <dgm:spPr/>
    </dgm:pt>
    <dgm:pt modelId="{95401A6B-4049-1B40-BBF1-F062084ACE15}" type="pres">
      <dgm:prSet presAssocID="{0895B640-42B7-4ABA-8F29-6B4531EA68B6}" presName="hierRoot1" presStyleCnt="0"/>
      <dgm:spPr/>
    </dgm:pt>
    <dgm:pt modelId="{E0502B14-419B-5D42-9023-4286937B5447}" type="pres">
      <dgm:prSet presAssocID="{0895B640-42B7-4ABA-8F29-6B4531EA68B6}" presName="composite" presStyleCnt="0"/>
      <dgm:spPr/>
    </dgm:pt>
    <dgm:pt modelId="{2136C7A5-64CE-2045-B876-B4F2DFFE6C40}" type="pres">
      <dgm:prSet presAssocID="{0895B640-42B7-4ABA-8F29-6B4531EA68B6}" presName="background" presStyleLbl="node0" presStyleIdx="1" presStyleCnt="2"/>
      <dgm:spPr/>
    </dgm:pt>
    <dgm:pt modelId="{7924B40D-9BB5-B74E-A452-44C37246223F}" type="pres">
      <dgm:prSet presAssocID="{0895B640-42B7-4ABA-8F29-6B4531EA68B6}" presName="text" presStyleLbl="fgAcc0" presStyleIdx="1" presStyleCnt="2">
        <dgm:presLayoutVars>
          <dgm:chPref val="3"/>
        </dgm:presLayoutVars>
      </dgm:prSet>
      <dgm:spPr/>
    </dgm:pt>
    <dgm:pt modelId="{C1A51904-2704-624B-81EB-75F6A3A39C97}" type="pres">
      <dgm:prSet presAssocID="{0895B640-42B7-4ABA-8F29-6B4531EA68B6}" presName="hierChild2" presStyleCnt="0"/>
      <dgm:spPr/>
    </dgm:pt>
  </dgm:ptLst>
  <dgm:cxnLst>
    <dgm:cxn modelId="{78A78129-96A4-415B-B5AD-BC04BA98213A}" srcId="{2FC399B2-321E-4C7F-9C2F-D667A7A9F646}" destId="{0895B640-42B7-4ABA-8F29-6B4531EA68B6}" srcOrd="1" destOrd="0" parTransId="{C38347AF-8E82-4910-8034-27C3B06F9D2B}" sibTransId="{001B69FE-8ED3-4ECF-A2CB-CB4ABC320DF5}"/>
    <dgm:cxn modelId="{62B7A748-2ACA-264B-B659-ECAE2247F065}" type="presOf" srcId="{2FC399B2-321E-4C7F-9C2F-D667A7A9F646}" destId="{896F6560-B90A-C940-B89B-6D554FEF9AEF}" srcOrd="0" destOrd="0" presId="urn:microsoft.com/office/officeart/2005/8/layout/hierarchy1"/>
    <dgm:cxn modelId="{664B4C7F-807C-394F-9864-2841E6C2D386}" type="presOf" srcId="{0895B640-42B7-4ABA-8F29-6B4531EA68B6}" destId="{7924B40D-9BB5-B74E-A452-44C37246223F}" srcOrd="0" destOrd="0" presId="urn:microsoft.com/office/officeart/2005/8/layout/hierarchy1"/>
    <dgm:cxn modelId="{CD54E38F-DA94-3B4A-A030-008823002A4F}" type="presOf" srcId="{70983921-46A5-4D20-9747-11ED420D08B2}" destId="{4D412AD1-AAE4-D046-ADB3-3F75FD2F65FC}" srcOrd="0" destOrd="0" presId="urn:microsoft.com/office/officeart/2005/8/layout/hierarchy1"/>
    <dgm:cxn modelId="{CFCD91FF-B3A4-45C8-8970-81CE6F688487}" srcId="{2FC399B2-321E-4C7F-9C2F-D667A7A9F646}" destId="{70983921-46A5-4D20-9747-11ED420D08B2}" srcOrd="0" destOrd="0" parTransId="{6B6E8450-3431-4F63-BB75-C8DFD01439E4}" sibTransId="{092C40D7-E740-4E5D-B1F4-579A35DF69C4}"/>
    <dgm:cxn modelId="{661AD852-6B8C-7F41-8FC3-2128E30D03AC}" type="presParOf" srcId="{896F6560-B90A-C940-B89B-6D554FEF9AEF}" destId="{3215CB72-067E-294F-838D-25D52917DC96}" srcOrd="0" destOrd="0" presId="urn:microsoft.com/office/officeart/2005/8/layout/hierarchy1"/>
    <dgm:cxn modelId="{AF3C2AEA-43B1-DF48-AAB9-B16B7AE2B063}" type="presParOf" srcId="{3215CB72-067E-294F-838D-25D52917DC96}" destId="{22AAB80A-33BC-2E43-92FD-BD65416F4BE4}" srcOrd="0" destOrd="0" presId="urn:microsoft.com/office/officeart/2005/8/layout/hierarchy1"/>
    <dgm:cxn modelId="{DD6C72B0-B9FB-8742-813C-E36AAB8CE87F}" type="presParOf" srcId="{22AAB80A-33BC-2E43-92FD-BD65416F4BE4}" destId="{25C757E7-929D-4743-A028-96EB30F0C028}" srcOrd="0" destOrd="0" presId="urn:microsoft.com/office/officeart/2005/8/layout/hierarchy1"/>
    <dgm:cxn modelId="{6EB7D948-637A-C345-A7DB-C3E5559B48D0}" type="presParOf" srcId="{22AAB80A-33BC-2E43-92FD-BD65416F4BE4}" destId="{4D412AD1-AAE4-D046-ADB3-3F75FD2F65FC}" srcOrd="1" destOrd="0" presId="urn:microsoft.com/office/officeart/2005/8/layout/hierarchy1"/>
    <dgm:cxn modelId="{F4856D70-4DD6-1048-856F-039D415BF9B0}" type="presParOf" srcId="{3215CB72-067E-294F-838D-25D52917DC96}" destId="{8BAD46EB-1D24-B24D-A32F-153F586B65EA}" srcOrd="1" destOrd="0" presId="urn:microsoft.com/office/officeart/2005/8/layout/hierarchy1"/>
    <dgm:cxn modelId="{87EDDF28-EB6C-7F4E-8A1B-A96B2863074C}" type="presParOf" srcId="{896F6560-B90A-C940-B89B-6D554FEF9AEF}" destId="{95401A6B-4049-1B40-BBF1-F062084ACE15}" srcOrd="1" destOrd="0" presId="urn:microsoft.com/office/officeart/2005/8/layout/hierarchy1"/>
    <dgm:cxn modelId="{0C258559-5EE5-E743-B842-75B8FBFC7ABA}" type="presParOf" srcId="{95401A6B-4049-1B40-BBF1-F062084ACE15}" destId="{E0502B14-419B-5D42-9023-4286937B5447}" srcOrd="0" destOrd="0" presId="urn:microsoft.com/office/officeart/2005/8/layout/hierarchy1"/>
    <dgm:cxn modelId="{DD1FF7D7-5304-BF4D-AF7E-E4C5A30E29A1}" type="presParOf" srcId="{E0502B14-419B-5D42-9023-4286937B5447}" destId="{2136C7A5-64CE-2045-B876-B4F2DFFE6C40}" srcOrd="0" destOrd="0" presId="urn:microsoft.com/office/officeart/2005/8/layout/hierarchy1"/>
    <dgm:cxn modelId="{61E1D3F6-600D-9E49-984A-E3DBC957E526}" type="presParOf" srcId="{E0502B14-419B-5D42-9023-4286937B5447}" destId="{7924B40D-9BB5-B74E-A452-44C37246223F}" srcOrd="1" destOrd="0" presId="urn:microsoft.com/office/officeart/2005/8/layout/hierarchy1"/>
    <dgm:cxn modelId="{9AA7AA19-002F-F24D-8771-B7839AF9D2E3}" type="presParOf" srcId="{95401A6B-4049-1B40-BBF1-F062084ACE15}" destId="{C1A51904-2704-624B-81EB-75F6A3A39C97}"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4C41B6C-6FF2-4491-9D13-BE4AA820F3CA}" type="doc">
      <dgm:prSet loTypeId="urn:microsoft.com/office/officeart/2005/8/layout/default" loCatId="list" qsTypeId="urn:microsoft.com/office/officeart/2005/8/quickstyle/simple1" qsCatId="simple" csTypeId="urn:microsoft.com/office/officeart/2005/8/colors/accent4_2" csCatId="accent4"/>
      <dgm:spPr/>
      <dgm:t>
        <a:bodyPr/>
        <a:lstStyle/>
        <a:p>
          <a:endParaRPr lang="en-US"/>
        </a:p>
      </dgm:t>
    </dgm:pt>
    <dgm:pt modelId="{8E540052-EC9B-4D85-9800-C2CA06BFFE45}">
      <dgm:prSet/>
      <dgm:spPr/>
      <dgm:t>
        <a:bodyPr/>
        <a:lstStyle/>
        <a:p>
          <a:r>
            <a:rPr lang="en-US" b="0" i="0" dirty="0"/>
            <a:t>HDFS: A distributed file-system that stores data on commodity machines, providing high aggregate bandwidth.</a:t>
          </a:r>
          <a:endParaRPr lang="en-US" dirty="0"/>
        </a:p>
      </dgm:t>
    </dgm:pt>
    <dgm:pt modelId="{140C03AF-B09D-483F-A9A7-5244BFCDA9F8}" type="parTrans" cxnId="{8B68CB97-642C-45CE-8AE8-0FDDEE5D14EA}">
      <dgm:prSet/>
      <dgm:spPr/>
      <dgm:t>
        <a:bodyPr/>
        <a:lstStyle/>
        <a:p>
          <a:endParaRPr lang="en-US"/>
        </a:p>
      </dgm:t>
    </dgm:pt>
    <dgm:pt modelId="{6B78DA36-4114-4F09-813F-579619D97D66}" type="sibTrans" cxnId="{8B68CB97-642C-45CE-8AE8-0FDDEE5D14EA}">
      <dgm:prSet phldrT="1"/>
      <dgm:spPr/>
      <dgm:t>
        <a:bodyPr/>
        <a:lstStyle/>
        <a:p>
          <a:endParaRPr lang="en-US"/>
        </a:p>
      </dgm:t>
    </dgm:pt>
    <dgm:pt modelId="{3F4047AF-325E-46EE-BB5B-C096DDD429B1}">
      <dgm:prSet/>
      <dgm:spPr/>
      <dgm:t>
        <a:bodyPr/>
        <a:lstStyle/>
        <a:p>
          <a:r>
            <a:rPr lang="en-US" b="0" i="0" dirty="0"/>
            <a:t>YARN (Yet Another Resource Negotiator): A resource-management platform responsible for managing compute resources in clusters and using them for scheduling applications.</a:t>
          </a:r>
          <a:endParaRPr lang="en-US" dirty="0"/>
        </a:p>
      </dgm:t>
    </dgm:pt>
    <dgm:pt modelId="{1E5F2318-C625-4CB6-B2B3-08D4D9E3831E}" type="parTrans" cxnId="{3CE9A5DA-123E-4DF2-8529-DD4116C88CB6}">
      <dgm:prSet/>
      <dgm:spPr/>
      <dgm:t>
        <a:bodyPr/>
        <a:lstStyle/>
        <a:p>
          <a:endParaRPr lang="en-US"/>
        </a:p>
      </dgm:t>
    </dgm:pt>
    <dgm:pt modelId="{C39C2C22-41D7-481F-92DB-40785DC6EDE9}" type="sibTrans" cxnId="{3CE9A5DA-123E-4DF2-8529-DD4116C88CB6}">
      <dgm:prSet phldrT="2"/>
      <dgm:spPr/>
      <dgm:t>
        <a:bodyPr/>
        <a:lstStyle/>
        <a:p>
          <a:endParaRPr lang="en-US"/>
        </a:p>
      </dgm:t>
    </dgm:pt>
    <dgm:pt modelId="{51628D0D-E2CA-4BA5-AD69-04E8C2CC7627}">
      <dgm:prSet/>
      <dgm:spPr/>
      <dgm:t>
        <a:bodyPr/>
        <a:lstStyle/>
        <a:p>
          <a:r>
            <a:rPr lang="en-US" b="0" i="0"/>
            <a:t>MapReduce: A programming model for large scale data processing.</a:t>
          </a:r>
          <a:endParaRPr lang="en-US"/>
        </a:p>
      </dgm:t>
    </dgm:pt>
    <dgm:pt modelId="{ED8BB899-90FC-479F-A9A4-0EC8E6DDAAF6}" type="parTrans" cxnId="{9FE0A48E-E04F-4446-A727-E6D74B97EC36}">
      <dgm:prSet/>
      <dgm:spPr/>
      <dgm:t>
        <a:bodyPr/>
        <a:lstStyle/>
        <a:p>
          <a:endParaRPr lang="en-US"/>
        </a:p>
      </dgm:t>
    </dgm:pt>
    <dgm:pt modelId="{B6961A12-02D0-44A6-8319-D5248F8963D5}" type="sibTrans" cxnId="{9FE0A48E-E04F-4446-A727-E6D74B97EC36}">
      <dgm:prSet phldrT="3"/>
      <dgm:spPr/>
      <dgm:t>
        <a:bodyPr/>
        <a:lstStyle/>
        <a:p>
          <a:endParaRPr lang="en-US"/>
        </a:p>
      </dgm:t>
    </dgm:pt>
    <dgm:pt modelId="{343C9D56-5D06-4E7C-8D8A-7F58149C25D9}">
      <dgm:prSet/>
      <dgm:spPr/>
      <dgm:t>
        <a:bodyPr/>
        <a:lstStyle/>
        <a:p>
          <a:r>
            <a:rPr lang="en-US" b="0" i="0"/>
            <a:t>Spark: An open-source distributed computing system that can process data in parallel.</a:t>
          </a:r>
          <a:endParaRPr lang="en-US"/>
        </a:p>
      </dgm:t>
    </dgm:pt>
    <dgm:pt modelId="{42D270DF-44B6-4AEA-9384-E50F7B2C5AC8}" type="parTrans" cxnId="{81C93C39-B373-40A9-BDA9-87100FCFDE06}">
      <dgm:prSet/>
      <dgm:spPr/>
      <dgm:t>
        <a:bodyPr/>
        <a:lstStyle/>
        <a:p>
          <a:endParaRPr lang="en-US"/>
        </a:p>
      </dgm:t>
    </dgm:pt>
    <dgm:pt modelId="{11B4315F-5EE7-4D5B-9442-7F467A35EB36}" type="sibTrans" cxnId="{81C93C39-B373-40A9-BDA9-87100FCFDE06}">
      <dgm:prSet phldrT="4"/>
      <dgm:spPr/>
      <dgm:t>
        <a:bodyPr/>
        <a:lstStyle/>
        <a:p>
          <a:endParaRPr lang="en-US"/>
        </a:p>
      </dgm:t>
    </dgm:pt>
    <dgm:pt modelId="{E2C2FB00-C741-4BF4-8511-D7C16631E6B9}">
      <dgm:prSet/>
      <dgm:spPr/>
      <dgm:t>
        <a:bodyPr/>
        <a:lstStyle/>
        <a:p>
          <a:r>
            <a:rPr lang="en-US" b="0" i="0"/>
            <a:t>Hive: A data warehousing infrastructure built on top of Hadoop that provides data summarization, query, and analysis.</a:t>
          </a:r>
          <a:endParaRPr lang="en-US"/>
        </a:p>
      </dgm:t>
    </dgm:pt>
    <dgm:pt modelId="{C6F32D4C-1DFC-4044-ABE9-196F8504E54C}" type="parTrans" cxnId="{60761618-58DC-4AE1-BAC3-46A64FEA6628}">
      <dgm:prSet/>
      <dgm:spPr/>
      <dgm:t>
        <a:bodyPr/>
        <a:lstStyle/>
        <a:p>
          <a:endParaRPr lang="en-US"/>
        </a:p>
      </dgm:t>
    </dgm:pt>
    <dgm:pt modelId="{663B8E64-C40A-4674-802D-6443DF88A6D9}" type="sibTrans" cxnId="{60761618-58DC-4AE1-BAC3-46A64FEA6628}">
      <dgm:prSet phldrT="5"/>
      <dgm:spPr/>
      <dgm:t>
        <a:bodyPr/>
        <a:lstStyle/>
        <a:p>
          <a:endParaRPr lang="en-US"/>
        </a:p>
      </dgm:t>
    </dgm:pt>
    <dgm:pt modelId="{741042F7-C764-4E30-8031-C8C9DEE756F6}">
      <dgm:prSet/>
      <dgm:spPr/>
      <dgm:t>
        <a:bodyPr/>
        <a:lstStyle/>
        <a:p>
          <a:r>
            <a:rPr lang="en-US" b="0" i="0"/>
            <a:t>HBase: A distributed, scalable, big data store, modelled after Google's Bigtable.</a:t>
          </a:r>
          <a:endParaRPr lang="en-US"/>
        </a:p>
      </dgm:t>
    </dgm:pt>
    <dgm:pt modelId="{43195573-F2C4-4C28-8504-6F6079ED1EB9}" type="parTrans" cxnId="{AEC4DAD8-438C-4C13-84ED-D31CAF888CBF}">
      <dgm:prSet/>
      <dgm:spPr/>
      <dgm:t>
        <a:bodyPr/>
        <a:lstStyle/>
        <a:p>
          <a:endParaRPr lang="en-US"/>
        </a:p>
      </dgm:t>
    </dgm:pt>
    <dgm:pt modelId="{1588D102-F1B9-4A15-AE22-80A2A7BFA916}" type="sibTrans" cxnId="{AEC4DAD8-438C-4C13-84ED-D31CAF888CBF}">
      <dgm:prSet phldrT="6"/>
      <dgm:spPr/>
      <dgm:t>
        <a:bodyPr/>
        <a:lstStyle/>
        <a:p>
          <a:endParaRPr lang="en-US"/>
        </a:p>
      </dgm:t>
    </dgm:pt>
    <dgm:pt modelId="{1FCDE10B-9D80-4254-A605-9398988653BE}">
      <dgm:prSet/>
      <dgm:spPr/>
      <dgm:t>
        <a:bodyPr/>
        <a:lstStyle/>
        <a:p>
          <a:r>
            <a:rPr lang="en-US" b="0" i="0"/>
            <a:t>NiFi: An open-source software project designed to automate the flow of data between software systems.</a:t>
          </a:r>
          <a:endParaRPr lang="en-US"/>
        </a:p>
      </dgm:t>
    </dgm:pt>
    <dgm:pt modelId="{32AA6D33-E7DC-45D1-8FDD-3568756ADA1B}" type="parTrans" cxnId="{2C075991-5AF8-448D-9D01-81411CF54A6A}">
      <dgm:prSet/>
      <dgm:spPr/>
      <dgm:t>
        <a:bodyPr/>
        <a:lstStyle/>
        <a:p>
          <a:endParaRPr lang="en-US"/>
        </a:p>
      </dgm:t>
    </dgm:pt>
    <dgm:pt modelId="{7EFEB09A-FA33-4494-96CE-0959CC87135F}" type="sibTrans" cxnId="{2C075991-5AF8-448D-9D01-81411CF54A6A}">
      <dgm:prSet phldrT="7"/>
      <dgm:spPr/>
      <dgm:t>
        <a:bodyPr/>
        <a:lstStyle/>
        <a:p>
          <a:endParaRPr lang="en-US"/>
        </a:p>
      </dgm:t>
    </dgm:pt>
    <dgm:pt modelId="{CD5BB3A4-006D-4D6A-B5E1-BD039FA93AEE}">
      <dgm:prSet/>
      <dgm:spPr/>
      <dgm:t>
        <a:bodyPr/>
        <a:lstStyle/>
        <a:p>
          <a:r>
            <a:rPr lang="en-US" b="0" i="0"/>
            <a:t>Kafka: A distributed streaming platform that uses publish-subscribe model.</a:t>
          </a:r>
          <a:endParaRPr lang="en-US"/>
        </a:p>
      </dgm:t>
    </dgm:pt>
    <dgm:pt modelId="{4E51A30C-2DDB-48E5-B53C-50E415FAB6C2}" type="parTrans" cxnId="{9E4843C7-6555-457D-BF56-D3FA2DE93F8C}">
      <dgm:prSet/>
      <dgm:spPr/>
      <dgm:t>
        <a:bodyPr/>
        <a:lstStyle/>
        <a:p>
          <a:endParaRPr lang="en-US"/>
        </a:p>
      </dgm:t>
    </dgm:pt>
    <dgm:pt modelId="{76121201-FA27-4D95-A774-0793141BD854}" type="sibTrans" cxnId="{9E4843C7-6555-457D-BF56-D3FA2DE93F8C}">
      <dgm:prSet phldrT="8"/>
      <dgm:spPr/>
      <dgm:t>
        <a:bodyPr/>
        <a:lstStyle/>
        <a:p>
          <a:endParaRPr lang="en-US"/>
        </a:p>
      </dgm:t>
    </dgm:pt>
    <dgm:pt modelId="{846C5FB5-488A-473F-B5BF-AEBCE1CD4645}">
      <dgm:prSet/>
      <dgm:spPr/>
      <dgm:t>
        <a:bodyPr/>
        <a:lstStyle/>
        <a:p>
          <a:r>
            <a:rPr lang="en-US" b="0" i="0" dirty="0" err="1"/>
            <a:t>Solr</a:t>
          </a:r>
          <a:r>
            <a:rPr lang="en-US" b="0" i="0" dirty="0"/>
            <a:t>: An open-source search platform built on Apache Lucene.</a:t>
          </a:r>
          <a:endParaRPr lang="en-US" dirty="0"/>
        </a:p>
      </dgm:t>
    </dgm:pt>
    <dgm:pt modelId="{11EDC83F-5B2C-41E2-B73F-02721CF06142}" type="parTrans" cxnId="{8DB90A8C-0A48-418C-95B4-D856970AA76F}">
      <dgm:prSet/>
      <dgm:spPr/>
      <dgm:t>
        <a:bodyPr/>
        <a:lstStyle/>
        <a:p>
          <a:endParaRPr lang="en-US"/>
        </a:p>
      </dgm:t>
    </dgm:pt>
    <dgm:pt modelId="{B791B09E-89ED-4757-8700-49E465FD870D}" type="sibTrans" cxnId="{8DB90A8C-0A48-418C-95B4-D856970AA76F}">
      <dgm:prSet phldrT="9"/>
      <dgm:spPr/>
      <dgm:t>
        <a:bodyPr/>
        <a:lstStyle/>
        <a:p>
          <a:endParaRPr lang="en-US"/>
        </a:p>
      </dgm:t>
    </dgm:pt>
    <dgm:pt modelId="{58E6FAFB-E63D-A04D-99D0-52C63FF435BE}" type="pres">
      <dgm:prSet presAssocID="{34C41B6C-6FF2-4491-9D13-BE4AA820F3CA}" presName="diagram" presStyleCnt="0">
        <dgm:presLayoutVars>
          <dgm:dir/>
          <dgm:resizeHandles val="exact"/>
        </dgm:presLayoutVars>
      </dgm:prSet>
      <dgm:spPr/>
    </dgm:pt>
    <dgm:pt modelId="{F38557FF-1C74-C749-A788-27C153DF223A}" type="pres">
      <dgm:prSet presAssocID="{8E540052-EC9B-4D85-9800-C2CA06BFFE45}" presName="node" presStyleLbl="node1" presStyleIdx="0" presStyleCnt="9">
        <dgm:presLayoutVars>
          <dgm:bulletEnabled val="1"/>
        </dgm:presLayoutVars>
      </dgm:prSet>
      <dgm:spPr/>
    </dgm:pt>
    <dgm:pt modelId="{EAD5462B-8237-2D4B-8A31-A87EB50C1BD3}" type="pres">
      <dgm:prSet presAssocID="{6B78DA36-4114-4F09-813F-579619D97D66}" presName="sibTrans" presStyleCnt="0"/>
      <dgm:spPr/>
    </dgm:pt>
    <dgm:pt modelId="{46A23746-4AC4-8E4B-BCE7-89A7507CC5E7}" type="pres">
      <dgm:prSet presAssocID="{3F4047AF-325E-46EE-BB5B-C096DDD429B1}" presName="node" presStyleLbl="node1" presStyleIdx="1" presStyleCnt="9">
        <dgm:presLayoutVars>
          <dgm:bulletEnabled val="1"/>
        </dgm:presLayoutVars>
      </dgm:prSet>
      <dgm:spPr/>
    </dgm:pt>
    <dgm:pt modelId="{E287A36B-5E9D-DA42-8D78-9254E0C63B2C}" type="pres">
      <dgm:prSet presAssocID="{C39C2C22-41D7-481F-92DB-40785DC6EDE9}" presName="sibTrans" presStyleCnt="0"/>
      <dgm:spPr/>
    </dgm:pt>
    <dgm:pt modelId="{CC971E86-310C-7A42-89E3-5F3B50D24B85}" type="pres">
      <dgm:prSet presAssocID="{51628D0D-E2CA-4BA5-AD69-04E8C2CC7627}" presName="node" presStyleLbl="node1" presStyleIdx="2" presStyleCnt="9">
        <dgm:presLayoutVars>
          <dgm:bulletEnabled val="1"/>
        </dgm:presLayoutVars>
      </dgm:prSet>
      <dgm:spPr/>
    </dgm:pt>
    <dgm:pt modelId="{71760FC2-70E2-A440-8CEC-8B59567CDAA4}" type="pres">
      <dgm:prSet presAssocID="{B6961A12-02D0-44A6-8319-D5248F8963D5}" presName="sibTrans" presStyleCnt="0"/>
      <dgm:spPr/>
    </dgm:pt>
    <dgm:pt modelId="{408790FE-3F2A-B749-80D2-B6ABFA657CB2}" type="pres">
      <dgm:prSet presAssocID="{343C9D56-5D06-4E7C-8D8A-7F58149C25D9}" presName="node" presStyleLbl="node1" presStyleIdx="3" presStyleCnt="9">
        <dgm:presLayoutVars>
          <dgm:bulletEnabled val="1"/>
        </dgm:presLayoutVars>
      </dgm:prSet>
      <dgm:spPr/>
    </dgm:pt>
    <dgm:pt modelId="{CEB76B04-FA7A-064B-8099-AB47229A8C64}" type="pres">
      <dgm:prSet presAssocID="{11B4315F-5EE7-4D5B-9442-7F467A35EB36}" presName="sibTrans" presStyleCnt="0"/>
      <dgm:spPr/>
    </dgm:pt>
    <dgm:pt modelId="{7262797D-30C1-4E46-8A68-15E62C149647}" type="pres">
      <dgm:prSet presAssocID="{E2C2FB00-C741-4BF4-8511-D7C16631E6B9}" presName="node" presStyleLbl="node1" presStyleIdx="4" presStyleCnt="9">
        <dgm:presLayoutVars>
          <dgm:bulletEnabled val="1"/>
        </dgm:presLayoutVars>
      </dgm:prSet>
      <dgm:spPr/>
    </dgm:pt>
    <dgm:pt modelId="{B2447C5A-E597-4E4B-9616-B35EB05E5399}" type="pres">
      <dgm:prSet presAssocID="{663B8E64-C40A-4674-802D-6443DF88A6D9}" presName="sibTrans" presStyleCnt="0"/>
      <dgm:spPr/>
    </dgm:pt>
    <dgm:pt modelId="{1F47944D-A2EF-674F-9EC8-E32EB2EECB45}" type="pres">
      <dgm:prSet presAssocID="{741042F7-C764-4E30-8031-C8C9DEE756F6}" presName="node" presStyleLbl="node1" presStyleIdx="5" presStyleCnt="9">
        <dgm:presLayoutVars>
          <dgm:bulletEnabled val="1"/>
        </dgm:presLayoutVars>
      </dgm:prSet>
      <dgm:spPr/>
    </dgm:pt>
    <dgm:pt modelId="{7D349E69-ACCB-F44F-ACDA-80080E5574FC}" type="pres">
      <dgm:prSet presAssocID="{1588D102-F1B9-4A15-AE22-80A2A7BFA916}" presName="sibTrans" presStyleCnt="0"/>
      <dgm:spPr/>
    </dgm:pt>
    <dgm:pt modelId="{5516730E-21AE-9F40-96A2-B0F1609F2BAF}" type="pres">
      <dgm:prSet presAssocID="{1FCDE10B-9D80-4254-A605-9398988653BE}" presName="node" presStyleLbl="node1" presStyleIdx="6" presStyleCnt="9">
        <dgm:presLayoutVars>
          <dgm:bulletEnabled val="1"/>
        </dgm:presLayoutVars>
      </dgm:prSet>
      <dgm:spPr/>
    </dgm:pt>
    <dgm:pt modelId="{B4C9E4DE-E2BE-0940-B248-5F083B12E737}" type="pres">
      <dgm:prSet presAssocID="{7EFEB09A-FA33-4494-96CE-0959CC87135F}" presName="sibTrans" presStyleCnt="0"/>
      <dgm:spPr/>
    </dgm:pt>
    <dgm:pt modelId="{C73287B3-AC4E-0E4D-A91B-556573E8D85B}" type="pres">
      <dgm:prSet presAssocID="{CD5BB3A4-006D-4D6A-B5E1-BD039FA93AEE}" presName="node" presStyleLbl="node1" presStyleIdx="7" presStyleCnt="9">
        <dgm:presLayoutVars>
          <dgm:bulletEnabled val="1"/>
        </dgm:presLayoutVars>
      </dgm:prSet>
      <dgm:spPr/>
    </dgm:pt>
    <dgm:pt modelId="{FCB0E710-332D-F848-AFA8-32BAB7D11E33}" type="pres">
      <dgm:prSet presAssocID="{76121201-FA27-4D95-A774-0793141BD854}" presName="sibTrans" presStyleCnt="0"/>
      <dgm:spPr/>
    </dgm:pt>
    <dgm:pt modelId="{C9ED08F7-94BF-5E40-8AA8-AB82E0F0BF9B}" type="pres">
      <dgm:prSet presAssocID="{846C5FB5-488A-473F-B5BF-AEBCE1CD4645}" presName="node" presStyleLbl="node1" presStyleIdx="8" presStyleCnt="9">
        <dgm:presLayoutVars>
          <dgm:bulletEnabled val="1"/>
        </dgm:presLayoutVars>
      </dgm:prSet>
      <dgm:spPr/>
    </dgm:pt>
  </dgm:ptLst>
  <dgm:cxnLst>
    <dgm:cxn modelId="{51568F07-06E6-EA44-802A-F533C9F77630}" type="presOf" srcId="{741042F7-C764-4E30-8031-C8C9DEE756F6}" destId="{1F47944D-A2EF-674F-9EC8-E32EB2EECB45}" srcOrd="0" destOrd="0" presId="urn:microsoft.com/office/officeart/2005/8/layout/default"/>
    <dgm:cxn modelId="{60761618-58DC-4AE1-BAC3-46A64FEA6628}" srcId="{34C41B6C-6FF2-4491-9D13-BE4AA820F3CA}" destId="{E2C2FB00-C741-4BF4-8511-D7C16631E6B9}" srcOrd="4" destOrd="0" parTransId="{C6F32D4C-1DFC-4044-ABE9-196F8504E54C}" sibTransId="{663B8E64-C40A-4674-802D-6443DF88A6D9}"/>
    <dgm:cxn modelId="{A11B2128-92E5-A641-980B-1E39B7A59207}" type="presOf" srcId="{CD5BB3A4-006D-4D6A-B5E1-BD039FA93AEE}" destId="{C73287B3-AC4E-0E4D-A91B-556573E8D85B}" srcOrd="0" destOrd="0" presId="urn:microsoft.com/office/officeart/2005/8/layout/default"/>
    <dgm:cxn modelId="{81C93C39-B373-40A9-BDA9-87100FCFDE06}" srcId="{34C41B6C-6FF2-4491-9D13-BE4AA820F3CA}" destId="{343C9D56-5D06-4E7C-8D8A-7F58149C25D9}" srcOrd="3" destOrd="0" parTransId="{42D270DF-44B6-4AEA-9384-E50F7B2C5AC8}" sibTransId="{11B4315F-5EE7-4D5B-9442-7F467A35EB36}"/>
    <dgm:cxn modelId="{1578DC49-C02C-D44A-B6EB-4E3D036A74F8}" type="presOf" srcId="{1FCDE10B-9D80-4254-A605-9398988653BE}" destId="{5516730E-21AE-9F40-96A2-B0F1609F2BAF}" srcOrd="0" destOrd="0" presId="urn:microsoft.com/office/officeart/2005/8/layout/default"/>
    <dgm:cxn modelId="{12D79557-0986-A443-BE1E-F386EA8890F7}" type="presOf" srcId="{E2C2FB00-C741-4BF4-8511-D7C16631E6B9}" destId="{7262797D-30C1-4E46-8A68-15E62C149647}" srcOrd="0" destOrd="0" presId="urn:microsoft.com/office/officeart/2005/8/layout/default"/>
    <dgm:cxn modelId="{4364F55B-9DB2-C04B-B5F1-22A64ADEBAEC}" type="presOf" srcId="{8E540052-EC9B-4D85-9800-C2CA06BFFE45}" destId="{F38557FF-1C74-C749-A788-27C153DF223A}" srcOrd="0" destOrd="0" presId="urn:microsoft.com/office/officeart/2005/8/layout/default"/>
    <dgm:cxn modelId="{A93CB87A-9D94-6C43-A9C9-5FC0F32B1DBA}" type="presOf" srcId="{3F4047AF-325E-46EE-BB5B-C096DDD429B1}" destId="{46A23746-4AC4-8E4B-BCE7-89A7507CC5E7}" srcOrd="0" destOrd="0" presId="urn:microsoft.com/office/officeart/2005/8/layout/default"/>
    <dgm:cxn modelId="{EF4A9F81-48D9-7D44-9807-46B090A06929}" type="presOf" srcId="{343C9D56-5D06-4E7C-8D8A-7F58149C25D9}" destId="{408790FE-3F2A-B749-80D2-B6ABFA657CB2}" srcOrd="0" destOrd="0" presId="urn:microsoft.com/office/officeart/2005/8/layout/default"/>
    <dgm:cxn modelId="{3C93BF85-7348-8C4F-9776-9220B72B655C}" type="presOf" srcId="{51628D0D-E2CA-4BA5-AD69-04E8C2CC7627}" destId="{CC971E86-310C-7A42-89E3-5F3B50D24B85}" srcOrd="0" destOrd="0" presId="urn:microsoft.com/office/officeart/2005/8/layout/default"/>
    <dgm:cxn modelId="{8DB90A8C-0A48-418C-95B4-D856970AA76F}" srcId="{34C41B6C-6FF2-4491-9D13-BE4AA820F3CA}" destId="{846C5FB5-488A-473F-B5BF-AEBCE1CD4645}" srcOrd="8" destOrd="0" parTransId="{11EDC83F-5B2C-41E2-B73F-02721CF06142}" sibTransId="{B791B09E-89ED-4757-8700-49E465FD870D}"/>
    <dgm:cxn modelId="{9FE0A48E-E04F-4446-A727-E6D74B97EC36}" srcId="{34C41B6C-6FF2-4491-9D13-BE4AA820F3CA}" destId="{51628D0D-E2CA-4BA5-AD69-04E8C2CC7627}" srcOrd="2" destOrd="0" parTransId="{ED8BB899-90FC-479F-A9A4-0EC8E6DDAAF6}" sibTransId="{B6961A12-02D0-44A6-8319-D5248F8963D5}"/>
    <dgm:cxn modelId="{2C075991-5AF8-448D-9D01-81411CF54A6A}" srcId="{34C41B6C-6FF2-4491-9D13-BE4AA820F3CA}" destId="{1FCDE10B-9D80-4254-A605-9398988653BE}" srcOrd="6" destOrd="0" parTransId="{32AA6D33-E7DC-45D1-8FDD-3568756ADA1B}" sibTransId="{7EFEB09A-FA33-4494-96CE-0959CC87135F}"/>
    <dgm:cxn modelId="{8B68CB97-642C-45CE-8AE8-0FDDEE5D14EA}" srcId="{34C41B6C-6FF2-4491-9D13-BE4AA820F3CA}" destId="{8E540052-EC9B-4D85-9800-C2CA06BFFE45}" srcOrd="0" destOrd="0" parTransId="{140C03AF-B09D-483F-A9A7-5244BFCDA9F8}" sibTransId="{6B78DA36-4114-4F09-813F-579619D97D66}"/>
    <dgm:cxn modelId="{8161F4B4-2F7B-E141-9BF3-C5C6B50F58A1}" type="presOf" srcId="{846C5FB5-488A-473F-B5BF-AEBCE1CD4645}" destId="{C9ED08F7-94BF-5E40-8AA8-AB82E0F0BF9B}" srcOrd="0" destOrd="0" presId="urn:microsoft.com/office/officeart/2005/8/layout/default"/>
    <dgm:cxn modelId="{9E4843C7-6555-457D-BF56-D3FA2DE93F8C}" srcId="{34C41B6C-6FF2-4491-9D13-BE4AA820F3CA}" destId="{CD5BB3A4-006D-4D6A-B5E1-BD039FA93AEE}" srcOrd="7" destOrd="0" parTransId="{4E51A30C-2DDB-48E5-B53C-50E415FAB6C2}" sibTransId="{76121201-FA27-4D95-A774-0793141BD854}"/>
    <dgm:cxn modelId="{5BAC77CD-C610-F445-AC76-6C5FA967951B}" type="presOf" srcId="{34C41B6C-6FF2-4491-9D13-BE4AA820F3CA}" destId="{58E6FAFB-E63D-A04D-99D0-52C63FF435BE}" srcOrd="0" destOrd="0" presId="urn:microsoft.com/office/officeart/2005/8/layout/default"/>
    <dgm:cxn modelId="{AEC4DAD8-438C-4C13-84ED-D31CAF888CBF}" srcId="{34C41B6C-6FF2-4491-9D13-BE4AA820F3CA}" destId="{741042F7-C764-4E30-8031-C8C9DEE756F6}" srcOrd="5" destOrd="0" parTransId="{43195573-F2C4-4C28-8504-6F6079ED1EB9}" sibTransId="{1588D102-F1B9-4A15-AE22-80A2A7BFA916}"/>
    <dgm:cxn modelId="{3CE9A5DA-123E-4DF2-8529-DD4116C88CB6}" srcId="{34C41B6C-6FF2-4491-9D13-BE4AA820F3CA}" destId="{3F4047AF-325E-46EE-BB5B-C096DDD429B1}" srcOrd="1" destOrd="0" parTransId="{1E5F2318-C625-4CB6-B2B3-08D4D9E3831E}" sibTransId="{C39C2C22-41D7-481F-92DB-40785DC6EDE9}"/>
    <dgm:cxn modelId="{CC9A2814-84D7-DD42-B5B6-637417CE29F2}" type="presParOf" srcId="{58E6FAFB-E63D-A04D-99D0-52C63FF435BE}" destId="{F38557FF-1C74-C749-A788-27C153DF223A}" srcOrd="0" destOrd="0" presId="urn:microsoft.com/office/officeart/2005/8/layout/default"/>
    <dgm:cxn modelId="{7C1276D7-0F77-4947-9DAC-00C37BA41223}" type="presParOf" srcId="{58E6FAFB-E63D-A04D-99D0-52C63FF435BE}" destId="{EAD5462B-8237-2D4B-8A31-A87EB50C1BD3}" srcOrd="1" destOrd="0" presId="urn:microsoft.com/office/officeart/2005/8/layout/default"/>
    <dgm:cxn modelId="{98570AEB-6129-664E-9488-48F024763FFD}" type="presParOf" srcId="{58E6FAFB-E63D-A04D-99D0-52C63FF435BE}" destId="{46A23746-4AC4-8E4B-BCE7-89A7507CC5E7}" srcOrd="2" destOrd="0" presId="urn:microsoft.com/office/officeart/2005/8/layout/default"/>
    <dgm:cxn modelId="{08C95AA9-3842-C24E-8D3E-ACC70B96169B}" type="presParOf" srcId="{58E6FAFB-E63D-A04D-99D0-52C63FF435BE}" destId="{E287A36B-5E9D-DA42-8D78-9254E0C63B2C}" srcOrd="3" destOrd="0" presId="urn:microsoft.com/office/officeart/2005/8/layout/default"/>
    <dgm:cxn modelId="{306DB940-E8FC-AC48-B0F8-60B2B0BE1E4C}" type="presParOf" srcId="{58E6FAFB-E63D-A04D-99D0-52C63FF435BE}" destId="{CC971E86-310C-7A42-89E3-5F3B50D24B85}" srcOrd="4" destOrd="0" presId="urn:microsoft.com/office/officeart/2005/8/layout/default"/>
    <dgm:cxn modelId="{A52B85A4-C814-2245-91B2-7EB09AE157E4}" type="presParOf" srcId="{58E6FAFB-E63D-A04D-99D0-52C63FF435BE}" destId="{71760FC2-70E2-A440-8CEC-8B59567CDAA4}" srcOrd="5" destOrd="0" presId="urn:microsoft.com/office/officeart/2005/8/layout/default"/>
    <dgm:cxn modelId="{E95AA2C3-892E-764F-8D61-001F1595CFE0}" type="presParOf" srcId="{58E6FAFB-E63D-A04D-99D0-52C63FF435BE}" destId="{408790FE-3F2A-B749-80D2-B6ABFA657CB2}" srcOrd="6" destOrd="0" presId="urn:microsoft.com/office/officeart/2005/8/layout/default"/>
    <dgm:cxn modelId="{6370B242-5816-9748-A34C-680075425622}" type="presParOf" srcId="{58E6FAFB-E63D-A04D-99D0-52C63FF435BE}" destId="{CEB76B04-FA7A-064B-8099-AB47229A8C64}" srcOrd="7" destOrd="0" presId="urn:microsoft.com/office/officeart/2005/8/layout/default"/>
    <dgm:cxn modelId="{78E385D9-737F-1D4F-BB32-00B5A4B5C011}" type="presParOf" srcId="{58E6FAFB-E63D-A04D-99D0-52C63FF435BE}" destId="{7262797D-30C1-4E46-8A68-15E62C149647}" srcOrd="8" destOrd="0" presId="urn:microsoft.com/office/officeart/2005/8/layout/default"/>
    <dgm:cxn modelId="{B0775234-6AB0-7040-8DDD-C2A46B8C3A20}" type="presParOf" srcId="{58E6FAFB-E63D-A04D-99D0-52C63FF435BE}" destId="{B2447C5A-E597-4E4B-9616-B35EB05E5399}" srcOrd="9" destOrd="0" presId="urn:microsoft.com/office/officeart/2005/8/layout/default"/>
    <dgm:cxn modelId="{A0DABF45-02ED-5749-8DFB-5B0CD7DB84BC}" type="presParOf" srcId="{58E6FAFB-E63D-A04D-99D0-52C63FF435BE}" destId="{1F47944D-A2EF-674F-9EC8-E32EB2EECB45}" srcOrd="10" destOrd="0" presId="urn:microsoft.com/office/officeart/2005/8/layout/default"/>
    <dgm:cxn modelId="{1F94DEC3-F462-7341-B85C-98FB32D6DE35}" type="presParOf" srcId="{58E6FAFB-E63D-A04D-99D0-52C63FF435BE}" destId="{7D349E69-ACCB-F44F-ACDA-80080E5574FC}" srcOrd="11" destOrd="0" presId="urn:microsoft.com/office/officeart/2005/8/layout/default"/>
    <dgm:cxn modelId="{7A7F4131-F1CB-3E4D-8017-1F7478F631CA}" type="presParOf" srcId="{58E6FAFB-E63D-A04D-99D0-52C63FF435BE}" destId="{5516730E-21AE-9F40-96A2-B0F1609F2BAF}" srcOrd="12" destOrd="0" presId="urn:microsoft.com/office/officeart/2005/8/layout/default"/>
    <dgm:cxn modelId="{AF78F84F-56F3-104E-891B-E08979663110}" type="presParOf" srcId="{58E6FAFB-E63D-A04D-99D0-52C63FF435BE}" destId="{B4C9E4DE-E2BE-0940-B248-5F083B12E737}" srcOrd="13" destOrd="0" presId="urn:microsoft.com/office/officeart/2005/8/layout/default"/>
    <dgm:cxn modelId="{7CC1B35E-3E1B-8F42-B9D3-9DEB6DB9075B}" type="presParOf" srcId="{58E6FAFB-E63D-A04D-99D0-52C63FF435BE}" destId="{C73287B3-AC4E-0E4D-A91B-556573E8D85B}" srcOrd="14" destOrd="0" presId="urn:microsoft.com/office/officeart/2005/8/layout/default"/>
    <dgm:cxn modelId="{4B1B4A12-2847-2748-9AE8-B8F3C3AACC5E}" type="presParOf" srcId="{58E6FAFB-E63D-A04D-99D0-52C63FF435BE}" destId="{FCB0E710-332D-F848-AFA8-32BAB7D11E33}" srcOrd="15" destOrd="0" presId="urn:microsoft.com/office/officeart/2005/8/layout/default"/>
    <dgm:cxn modelId="{6EDD3912-F807-FB4F-84C5-F164133233CD}" type="presParOf" srcId="{58E6FAFB-E63D-A04D-99D0-52C63FF435BE}" destId="{C9ED08F7-94BF-5E40-8AA8-AB82E0F0BF9B}" srcOrd="16"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6D196E78-9C55-4E61-8ED0-EFF9FC7977DF}" type="doc">
      <dgm:prSet loTypeId="urn:microsoft.com/office/officeart/2005/8/layout/default" loCatId="list" qsTypeId="urn:microsoft.com/office/officeart/2005/8/quickstyle/simple2" qsCatId="simple" csTypeId="urn:microsoft.com/office/officeart/2005/8/colors/accent4_2" csCatId="accent4"/>
      <dgm:spPr/>
      <dgm:t>
        <a:bodyPr/>
        <a:lstStyle/>
        <a:p>
          <a:endParaRPr lang="en-US"/>
        </a:p>
      </dgm:t>
    </dgm:pt>
    <dgm:pt modelId="{D145DB89-99B0-451F-A805-2E6F6EA2B102}">
      <dgm:prSet/>
      <dgm:spPr/>
      <dgm:t>
        <a:bodyPr/>
        <a:lstStyle/>
        <a:p>
          <a:r>
            <a:rPr lang="en-US" b="0" i="0"/>
            <a:t>Distributed Storage spreads data across a network of connected machines.</a:t>
          </a:r>
          <a:endParaRPr lang="en-US"/>
        </a:p>
      </dgm:t>
    </dgm:pt>
    <dgm:pt modelId="{AD748D68-E526-47E8-A7C3-0F123AC30C34}" type="parTrans" cxnId="{8E9DF712-65C5-4356-A2A8-F6AE3C5DE42D}">
      <dgm:prSet/>
      <dgm:spPr/>
      <dgm:t>
        <a:bodyPr/>
        <a:lstStyle/>
        <a:p>
          <a:endParaRPr lang="en-US"/>
        </a:p>
      </dgm:t>
    </dgm:pt>
    <dgm:pt modelId="{A2859155-FF59-4A0B-9FAF-57D459444E2A}" type="sibTrans" cxnId="{8E9DF712-65C5-4356-A2A8-F6AE3C5DE42D}">
      <dgm:prSet/>
      <dgm:spPr/>
      <dgm:t>
        <a:bodyPr/>
        <a:lstStyle/>
        <a:p>
          <a:endParaRPr lang="en-US"/>
        </a:p>
      </dgm:t>
    </dgm:pt>
    <dgm:pt modelId="{7FE13B13-10A6-4DB4-9E41-AD13187C1D2F}">
      <dgm:prSet/>
      <dgm:spPr/>
      <dgm:t>
        <a:bodyPr/>
        <a:lstStyle/>
        <a:p>
          <a:r>
            <a:rPr lang="en-US" b="0" i="0"/>
            <a:t>HDFS operates on the principle of distributed storage. It splits large data files into smaller blocks (default 128MB), then these blocks are distributed across the cluster of machines.</a:t>
          </a:r>
          <a:endParaRPr lang="en-US"/>
        </a:p>
      </dgm:t>
    </dgm:pt>
    <dgm:pt modelId="{E35FF72B-E2BC-4193-A5B5-204ECB3ED12D}" type="parTrans" cxnId="{824798A4-DBFA-4798-8E12-69569FD88170}">
      <dgm:prSet/>
      <dgm:spPr/>
      <dgm:t>
        <a:bodyPr/>
        <a:lstStyle/>
        <a:p>
          <a:endParaRPr lang="en-US"/>
        </a:p>
      </dgm:t>
    </dgm:pt>
    <dgm:pt modelId="{C47145C8-AA1B-4E00-B487-4F995F930447}" type="sibTrans" cxnId="{824798A4-DBFA-4798-8E12-69569FD88170}">
      <dgm:prSet/>
      <dgm:spPr/>
      <dgm:t>
        <a:bodyPr/>
        <a:lstStyle/>
        <a:p>
          <a:endParaRPr lang="en-US"/>
        </a:p>
      </dgm:t>
    </dgm:pt>
    <dgm:pt modelId="{53FA698A-A2C7-45E7-9DC2-D4900B89DE0A}">
      <dgm:prSet/>
      <dgm:spPr/>
      <dgm:t>
        <a:bodyPr/>
        <a:lstStyle/>
        <a:p>
          <a:r>
            <a:rPr lang="en-US" b="0" i="0"/>
            <a:t>HDFS follows a master/slave architecture with NameNode as master (maintaining metadata) and DataNode as slave (stores actual data).</a:t>
          </a:r>
          <a:endParaRPr lang="en-US"/>
        </a:p>
      </dgm:t>
    </dgm:pt>
    <dgm:pt modelId="{7CEB2FC4-D0C4-43D2-967F-0A7A497E54D5}" type="parTrans" cxnId="{4506F79C-08AF-497A-8142-FD28DD2E4218}">
      <dgm:prSet/>
      <dgm:spPr/>
      <dgm:t>
        <a:bodyPr/>
        <a:lstStyle/>
        <a:p>
          <a:endParaRPr lang="en-US"/>
        </a:p>
      </dgm:t>
    </dgm:pt>
    <dgm:pt modelId="{6B44E1BE-4CA7-498F-8827-67E2F772D6A0}" type="sibTrans" cxnId="{4506F79C-08AF-497A-8142-FD28DD2E4218}">
      <dgm:prSet/>
      <dgm:spPr/>
      <dgm:t>
        <a:bodyPr/>
        <a:lstStyle/>
        <a:p>
          <a:endParaRPr lang="en-US"/>
        </a:p>
      </dgm:t>
    </dgm:pt>
    <dgm:pt modelId="{DA880C85-3399-3941-A508-D4EA827BD96D}" type="pres">
      <dgm:prSet presAssocID="{6D196E78-9C55-4E61-8ED0-EFF9FC7977DF}" presName="diagram" presStyleCnt="0">
        <dgm:presLayoutVars>
          <dgm:dir/>
          <dgm:resizeHandles val="exact"/>
        </dgm:presLayoutVars>
      </dgm:prSet>
      <dgm:spPr/>
    </dgm:pt>
    <dgm:pt modelId="{8BF15594-2065-1648-AAB0-1D2DEBAAEA95}" type="pres">
      <dgm:prSet presAssocID="{D145DB89-99B0-451F-A805-2E6F6EA2B102}" presName="node" presStyleLbl="node1" presStyleIdx="0" presStyleCnt="3">
        <dgm:presLayoutVars>
          <dgm:bulletEnabled val="1"/>
        </dgm:presLayoutVars>
      </dgm:prSet>
      <dgm:spPr/>
    </dgm:pt>
    <dgm:pt modelId="{AB9F8180-A8FF-8743-BCCD-EF28174115D8}" type="pres">
      <dgm:prSet presAssocID="{A2859155-FF59-4A0B-9FAF-57D459444E2A}" presName="sibTrans" presStyleCnt="0"/>
      <dgm:spPr/>
    </dgm:pt>
    <dgm:pt modelId="{0086F539-3957-2F46-81BD-F3846B869561}" type="pres">
      <dgm:prSet presAssocID="{7FE13B13-10A6-4DB4-9E41-AD13187C1D2F}" presName="node" presStyleLbl="node1" presStyleIdx="1" presStyleCnt="3">
        <dgm:presLayoutVars>
          <dgm:bulletEnabled val="1"/>
        </dgm:presLayoutVars>
      </dgm:prSet>
      <dgm:spPr/>
    </dgm:pt>
    <dgm:pt modelId="{36DAAEA0-6340-D748-AA06-278765EB3D16}" type="pres">
      <dgm:prSet presAssocID="{C47145C8-AA1B-4E00-B487-4F995F930447}" presName="sibTrans" presStyleCnt="0"/>
      <dgm:spPr/>
    </dgm:pt>
    <dgm:pt modelId="{543C7C41-3B45-AD46-AF99-060CB20C6C48}" type="pres">
      <dgm:prSet presAssocID="{53FA698A-A2C7-45E7-9DC2-D4900B89DE0A}" presName="node" presStyleLbl="node1" presStyleIdx="2" presStyleCnt="3">
        <dgm:presLayoutVars>
          <dgm:bulletEnabled val="1"/>
        </dgm:presLayoutVars>
      </dgm:prSet>
      <dgm:spPr/>
    </dgm:pt>
  </dgm:ptLst>
  <dgm:cxnLst>
    <dgm:cxn modelId="{8E9DF712-65C5-4356-A2A8-F6AE3C5DE42D}" srcId="{6D196E78-9C55-4E61-8ED0-EFF9FC7977DF}" destId="{D145DB89-99B0-451F-A805-2E6F6EA2B102}" srcOrd="0" destOrd="0" parTransId="{AD748D68-E526-47E8-A7C3-0F123AC30C34}" sibTransId="{A2859155-FF59-4A0B-9FAF-57D459444E2A}"/>
    <dgm:cxn modelId="{F6AC7816-10AE-AA40-8D85-60BBCE5FE383}" type="presOf" srcId="{53FA698A-A2C7-45E7-9DC2-D4900B89DE0A}" destId="{543C7C41-3B45-AD46-AF99-060CB20C6C48}" srcOrd="0" destOrd="0" presId="urn:microsoft.com/office/officeart/2005/8/layout/default"/>
    <dgm:cxn modelId="{D3A71126-679C-5D47-BA86-F2CFF32DDBB6}" type="presOf" srcId="{D145DB89-99B0-451F-A805-2E6F6EA2B102}" destId="{8BF15594-2065-1648-AAB0-1D2DEBAAEA95}" srcOrd="0" destOrd="0" presId="urn:microsoft.com/office/officeart/2005/8/layout/default"/>
    <dgm:cxn modelId="{9876DD48-40BD-B844-B6D6-E8BF35EBC3A6}" type="presOf" srcId="{7FE13B13-10A6-4DB4-9E41-AD13187C1D2F}" destId="{0086F539-3957-2F46-81BD-F3846B869561}" srcOrd="0" destOrd="0" presId="urn:microsoft.com/office/officeart/2005/8/layout/default"/>
    <dgm:cxn modelId="{780DDC50-2A3A-CD49-B6BD-0048FF9A1389}" type="presOf" srcId="{6D196E78-9C55-4E61-8ED0-EFF9FC7977DF}" destId="{DA880C85-3399-3941-A508-D4EA827BD96D}" srcOrd="0" destOrd="0" presId="urn:microsoft.com/office/officeart/2005/8/layout/default"/>
    <dgm:cxn modelId="{4506F79C-08AF-497A-8142-FD28DD2E4218}" srcId="{6D196E78-9C55-4E61-8ED0-EFF9FC7977DF}" destId="{53FA698A-A2C7-45E7-9DC2-D4900B89DE0A}" srcOrd="2" destOrd="0" parTransId="{7CEB2FC4-D0C4-43D2-967F-0A7A497E54D5}" sibTransId="{6B44E1BE-4CA7-498F-8827-67E2F772D6A0}"/>
    <dgm:cxn modelId="{824798A4-DBFA-4798-8E12-69569FD88170}" srcId="{6D196E78-9C55-4E61-8ED0-EFF9FC7977DF}" destId="{7FE13B13-10A6-4DB4-9E41-AD13187C1D2F}" srcOrd="1" destOrd="0" parTransId="{E35FF72B-E2BC-4193-A5B5-204ECB3ED12D}" sibTransId="{C47145C8-AA1B-4E00-B487-4F995F930447}"/>
    <dgm:cxn modelId="{EBC0D80F-6DD7-2A49-AAAF-6514DB4ABCB1}" type="presParOf" srcId="{DA880C85-3399-3941-A508-D4EA827BD96D}" destId="{8BF15594-2065-1648-AAB0-1D2DEBAAEA95}" srcOrd="0" destOrd="0" presId="urn:microsoft.com/office/officeart/2005/8/layout/default"/>
    <dgm:cxn modelId="{14FEE002-B5FE-C342-B012-A249E0CB32C9}" type="presParOf" srcId="{DA880C85-3399-3941-A508-D4EA827BD96D}" destId="{AB9F8180-A8FF-8743-BCCD-EF28174115D8}" srcOrd="1" destOrd="0" presId="urn:microsoft.com/office/officeart/2005/8/layout/default"/>
    <dgm:cxn modelId="{AD0298BB-15BC-2843-8E41-B717DF2E7D48}" type="presParOf" srcId="{DA880C85-3399-3941-A508-D4EA827BD96D}" destId="{0086F539-3957-2F46-81BD-F3846B869561}" srcOrd="2" destOrd="0" presId="urn:microsoft.com/office/officeart/2005/8/layout/default"/>
    <dgm:cxn modelId="{BD15CD4F-6BD6-AD4E-9DE1-EBEE3A8AD266}" type="presParOf" srcId="{DA880C85-3399-3941-A508-D4EA827BD96D}" destId="{36DAAEA0-6340-D748-AA06-278765EB3D16}" srcOrd="3" destOrd="0" presId="urn:microsoft.com/office/officeart/2005/8/layout/default"/>
    <dgm:cxn modelId="{94399F2F-9384-484F-8C61-AA274D74B230}" type="presParOf" srcId="{DA880C85-3399-3941-A508-D4EA827BD96D}" destId="{543C7C41-3B45-AD46-AF99-060CB20C6C48}" srcOrd="4"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370E8F93-4539-40E8-BBC4-9C229E1F4F0A}" type="doc">
      <dgm:prSet loTypeId="urn:microsoft.com/office/officeart/2005/8/layout/hierarchy1" loCatId="hierarchy" qsTypeId="urn:microsoft.com/office/officeart/2005/8/quickstyle/simple1" qsCatId="simple" csTypeId="urn:microsoft.com/office/officeart/2005/8/colors/accent4_5" csCatId="accent4" phldr="1"/>
      <dgm:spPr/>
      <dgm:t>
        <a:bodyPr/>
        <a:lstStyle/>
        <a:p>
          <a:endParaRPr lang="en-US"/>
        </a:p>
      </dgm:t>
    </dgm:pt>
    <dgm:pt modelId="{FB6C6B3E-859A-4253-B56B-CE0BEB0B39A6}">
      <dgm:prSet/>
      <dgm:spPr/>
      <dgm:t>
        <a:bodyPr/>
        <a:lstStyle/>
        <a:p>
          <a:r>
            <a:rPr lang="en-US" b="0" i="0"/>
            <a:t>How HDFS works: When data is stored, it is broken into "blocks" and distributed across different nodes in the cluster, ensuring fault tolerance and high availability. Blocks are replicated across nodes to ensure data is never lost, even in the case of a node failure.</a:t>
          </a:r>
          <a:endParaRPr lang="en-US"/>
        </a:p>
      </dgm:t>
    </dgm:pt>
    <dgm:pt modelId="{73FFE084-E7C7-4AF7-8BC6-997D1C0A7BDC}" type="parTrans" cxnId="{363C1EED-9965-485B-AF8D-96440F3EB551}">
      <dgm:prSet/>
      <dgm:spPr/>
      <dgm:t>
        <a:bodyPr/>
        <a:lstStyle/>
        <a:p>
          <a:endParaRPr lang="en-US"/>
        </a:p>
      </dgm:t>
    </dgm:pt>
    <dgm:pt modelId="{628214ED-EE2D-47DE-8819-B6F3AE724C5E}" type="sibTrans" cxnId="{363C1EED-9965-485B-AF8D-96440F3EB551}">
      <dgm:prSet/>
      <dgm:spPr/>
      <dgm:t>
        <a:bodyPr/>
        <a:lstStyle/>
        <a:p>
          <a:endParaRPr lang="en-US"/>
        </a:p>
      </dgm:t>
    </dgm:pt>
    <dgm:pt modelId="{4D8C6B42-424B-47EB-BB28-E242C47280EB}">
      <dgm:prSet/>
      <dgm:spPr/>
      <dgm:t>
        <a:bodyPr/>
        <a:lstStyle/>
        <a:p>
          <a:r>
            <a:rPr lang="en-US" b="0" i="0"/>
            <a:t>Block Size in HDFS: The default block size in HDFS is 128MB. The block size can be increased to better handle large files, but very small files can lead to inefficient use of space.</a:t>
          </a:r>
          <a:endParaRPr lang="en-US"/>
        </a:p>
      </dgm:t>
    </dgm:pt>
    <dgm:pt modelId="{FA064349-38FD-46D1-9DF1-C50BFBDEF302}" type="parTrans" cxnId="{7768F690-DAB4-4F32-99BD-F63BFBA334E5}">
      <dgm:prSet/>
      <dgm:spPr/>
      <dgm:t>
        <a:bodyPr/>
        <a:lstStyle/>
        <a:p>
          <a:endParaRPr lang="en-US"/>
        </a:p>
      </dgm:t>
    </dgm:pt>
    <dgm:pt modelId="{EB8C8F8C-CE0A-4370-856F-515214406C51}" type="sibTrans" cxnId="{7768F690-DAB4-4F32-99BD-F63BFBA334E5}">
      <dgm:prSet/>
      <dgm:spPr/>
      <dgm:t>
        <a:bodyPr/>
        <a:lstStyle/>
        <a:p>
          <a:endParaRPr lang="en-US"/>
        </a:p>
      </dgm:t>
    </dgm:pt>
    <dgm:pt modelId="{B3F21629-27C6-4800-A0A6-E47D8548C5CF}">
      <dgm:prSet/>
      <dgm:spPr/>
      <dgm:t>
        <a:bodyPr/>
        <a:lstStyle/>
        <a:p>
          <a:r>
            <a:rPr lang="en-US" b="0" i="0"/>
            <a:t>Role of NameNode: The NameNode keeps track of how the data file is broken into blocks, where these blocks are stored in the cluster, and the health of the DataNodes. When a client wishes to read a file, the NameNode provides the addresses of the DataNodes containing the blocks of data.</a:t>
          </a:r>
          <a:endParaRPr lang="en-US"/>
        </a:p>
      </dgm:t>
    </dgm:pt>
    <dgm:pt modelId="{848BD43E-3551-48BF-86C7-6764D70F2FE3}" type="parTrans" cxnId="{3D20A370-688E-45C5-8C5D-19CD4B17E9B1}">
      <dgm:prSet/>
      <dgm:spPr/>
      <dgm:t>
        <a:bodyPr/>
        <a:lstStyle/>
        <a:p>
          <a:endParaRPr lang="en-US"/>
        </a:p>
      </dgm:t>
    </dgm:pt>
    <dgm:pt modelId="{2F5EE973-09BC-4EA8-A6A5-E11AC108D1DE}" type="sibTrans" cxnId="{3D20A370-688E-45C5-8C5D-19CD4B17E9B1}">
      <dgm:prSet/>
      <dgm:spPr/>
      <dgm:t>
        <a:bodyPr/>
        <a:lstStyle/>
        <a:p>
          <a:endParaRPr lang="en-US"/>
        </a:p>
      </dgm:t>
    </dgm:pt>
    <dgm:pt modelId="{CE8A0A66-F8D2-4FBB-9310-2E4C4EF7B356}">
      <dgm:prSet/>
      <dgm:spPr/>
      <dgm:t>
        <a:bodyPr/>
        <a:lstStyle/>
        <a:p>
          <a:r>
            <a:rPr lang="en-US" b="0" i="0" dirty="0"/>
            <a:t>Role of </a:t>
          </a:r>
          <a:r>
            <a:rPr lang="en-US" b="0" i="0" dirty="0" err="1"/>
            <a:t>DataNode</a:t>
          </a:r>
          <a:r>
            <a:rPr lang="en-US" b="0" i="0" dirty="0"/>
            <a:t>: </a:t>
          </a:r>
          <a:r>
            <a:rPr lang="en-US" b="0" i="0" dirty="0" err="1"/>
            <a:t>DataNodes</a:t>
          </a:r>
          <a:r>
            <a:rPr lang="en-US" b="0" i="0" dirty="0"/>
            <a:t> are responsible for storing, retrieving, and processing data. They regularly send heartbeats to the </a:t>
          </a:r>
          <a:r>
            <a:rPr lang="en-US" b="0" i="0" dirty="0" err="1"/>
            <a:t>NameNode</a:t>
          </a:r>
          <a:r>
            <a:rPr lang="en-US" b="0" i="0" dirty="0"/>
            <a:t> to confirm they are functioning properly.</a:t>
          </a:r>
          <a:endParaRPr lang="en-US" dirty="0"/>
        </a:p>
      </dgm:t>
    </dgm:pt>
    <dgm:pt modelId="{72530917-6F72-45FF-B3D9-DDDF0C113C2B}" type="parTrans" cxnId="{1E345DD4-80D6-4B6B-BE2D-144C18DCE73D}">
      <dgm:prSet/>
      <dgm:spPr/>
      <dgm:t>
        <a:bodyPr/>
        <a:lstStyle/>
        <a:p>
          <a:endParaRPr lang="en-US"/>
        </a:p>
      </dgm:t>
    </dgm:pt>
    <dgm:pt modelId="{67E13F13-EA57-45FD-894C-5A0DB9FB9A7C}" type="sibTrans" cxnId="{1E345DD4-80D6-4B6B-BE2D-144C18DCE73D}">
      <dgm:prSet/>
      <dgm:spPr/>
      <dgm:t>
        <a:bodyPr/>
        <a:lstStyle/>
        <a:p>
          <a:endParaRPr lang="en-US"/>
        </a:p>
      </dgm:t>
    </dgm:pt>
    <dgm:pt modelId="{265CB1FF-2671-284A-A84A-54FAE09514F0}" type="pres">
      <dgm:prSet presAssocID="{370E8F93-4539-40E8-BBC4-9C229E1F4F0A}" presName="hierChild1" presStyleCnt="0">
        <dgm:presLayoutVars>
          <dgm:chPref val="1"/>
          <dgm:dir/>
          <dgm:animOne val="branch"/>
          <dgm:animLvl val="lvl"/>
          <dgm:resizeHandles/>
        </dgm:presLayoutVars>
      </dgm:prSet>
      <dgm:spPr/>
    </dgm:pt>
    <dgm:pt modelId="{21DB8D5A-BAD4-FF45-BE6E-A40DAB667CCF}" type="pres">
      <dgm:prSet presAssocID="{FB6C6B3E-859A-4253-B56B-CE0BEB0B39A6}" presName="hierRoot1" presStyleCnt="0"/>
      <dgm:spPr/>
    </dgm:pt>
    <dgm:pt modelId="{B5F441BF-8695-7C48-B464-CF06CDEBA233}" type="pres">
      <dgm:prSet presAssocID="{FB6C6B3E-859A-4253-B56B-CE0BEB0B39A6}" presName="composite" presStyleCnt="0"/>
      <dgm:spPr/>
    </dgm:pt>
    <dgm:pt modelId="{30886130-B88A-434B-B2D2-4457C8881135}" type="pres">
      <dgm:prSet presAssocID="{FB6C6B3E-859A-4253-B56B-CE0BEB0B39A6}" presName="background" presStyleLbl="node0" presStyleIdx="0" presStyleCnt="4"/>
      <dgm:spPr/>
    </dgm:pt>
    <dgm:pt modelId="{D31E5B5A-5ADB-4042-8500-030BFA3ABD2D}" type="pres">
      <dgm:prSet presAssocID="{FB6C6B3E-859A-4253-B56B-CE0BEB0B39A6}" presName="text" presStyleLbl="fgAcc0" presStyleIdx="0" presStyleCnt="4">
        <dgm:presLayoutVars>
          <dgm:chPref val="3"/>
        </dgm:presLayoutVars>
      </dgm:prSet>
      <dgm:spPr/>
    </dgm:pt>
    <dgm:pt modelId="{884876F1-0139-204A-AA58-3B018CA92454}" type="pres">
      <dgm:prSet presAssocID="{FB6C6B3E-859A-4253-B56B-CE0BEB0B39A6}" presName="hierChild2" presStyleCnt="0"/>
      <dgm:spPr/>
    </dgm:pt>
    <dgm:pt modelId="{17E94E6E-4F68-F84B-BFBA-BAA7F830DEC5}" type="pres">
      <dgm:prSet presAssocID="{4D8C6B42-424B-47EB-BB28-E242C47280EB}" presName="hierRoot1" presStyleCnt="0"/>
      <dgm:spPr/>
    </dgm:pt>
    <dgm:pt modelId="{D6A7B591-7DEF-8147-80E5-B84229683366}" type="pres">
      <dgm:prSet presAssocID="{4D8C6B42-424B-47EB-BB28-E242C47280EB}" presName="composite" presStyleCnt="0"/>
      <dgm:spPr/>
    </dgm:pt>
    <dgm:pt modelId="{75A162C5-C78B-A743-8962-6E97DA134304}" type="pres">
      <dgm:prSet presAssocID="{4D8C6B42-424B-47EB-BB28-E242C47280EB}" presName="background" presStyleLbl="node0" presStyleIdx="1" presStyleCnt="4"/>
      <dgm:spPr/>
    </dgm:pt>
    <dgm:pt modelId="{C5EC90C5-691F-E64A-A3B1-1E7EE3514860}" type="pres">
      <dgm:prSet presAssocID="{4D8C6B42-424B-47EB-BB28-E242C47280EB}" presName="text" presStyleLbl="fgAcc0" presStyleIdx="1" presStyleCnt="4">
        <dgm:presLayoutVars>
          <dgm:chPref val="3"/>
        </dgm:presLayoutVars>
      </dgm:prSet>
      <dgm:spPr/>
    </dgm:pt>
    <dgm:pt modelId="{A1A5ACDB-05B8-AC4C-B5A2-F43C192DCBDC}" type="pres">
      <dgm:prSet presAssocID="{4D8C6B42-424B-47EB-BB28-E242C47280EB}" presName="hierChild2" presStyleCnt="0"/>
      <dgm:spPr/>
    </dgm:pt>
    <dgm:pt modelId="{6A2F3153-3126-1D4B-AB65-38168BE7B7B3}" type="pres">
      <dgm:prSet presAssocID="{B3F21629-27C6-4800-A0A6-E47D8548C5CF}" presName="hierRoot1" presStyleCnt="0"/>
      <dgm:spPr/>
    </dgm:pt>
    <dgm:pt modelId="{8197988F-A264-3548-BE02-095FDAF9166D}" type="pres">
      <dgm:prSet presAssocID="{B3F21629-27C6-4800-A0A6-E47D8548C5CF}" presName="composite" presStyleCnt="0"/>
      <dgm:spPr/>
    </dgm:pt>
    <dgm:pt modelId="{A6EF7A29-CFA6-E44F-91E8-E032BE7BE8B5}" type="pres">
      <dgm:prSet presAssocID="{B3F21629-27C6-4800-A0A6-E47D8548C5CF}" presName="background" presStyleLbl="node0" presStyleIdx="2" presStyleCnt="4"/>
      <dgm:spPr/>
    </dgm:pt>
    <dgm:pt modelId="{B8FE3748-D4E1-204D-BB0B-DC08AD30FF19}" type="pres">
      <dgm:prSet presAssocID="{B3F21629-27C6-4800-A0A6-E47D8548C5CF}" presName="text" presStyleLbl="fgAcc0" presStyleIdx="2" presStyleCnt="4">
        <dgm:presLayoutVars>
          <dgm:chPref val="3"/>
        </dgm:presLayoutVars>
      </dgm:prSet>
      <dgm:spPr/>
    </dgm:pt>
    <dgm:pt modelId="{0ED34548-6242-EC45-BA78-F8FA94A2BC43}" type="pres">
      <dgm:prSet presAssocID="{B3F21629-27C6-4800-A0A6-E47D8548C5CF}" presName="hierChild2" presStyleCnt="0"/>
      <dgm:spPr/>
    </dgm:pt>
    <dgm:pt modelId="{D66D8FB8-5CC2-3540-B6CD-45E074D7441E}" type="pres">
      <dgm:prSet presAssocID="{CE8A0A66-F8D2-4FBB-9310-2E4C4EF7B356}" presName="hierRoot1" presStyleCnt="0"/>
      <dgm:spPr/>
    </dgm:pt>
    <dgm:pt modelId="{C3228DC9-7D1D-7A46-AD1B-61A204D4394F}" type="pres">
      <dgm:prSet presAssocID="{CE8A0A66-F8D2-4FBB-9310-2E4C4EF7B356}" presName="composite" presStyleCnt="0"/>
      <dgm:spPr/>
    </dgm:pt>
    <dgm:pt modelId="{2EC29EC0-D777-A34D-9F00-6B792D6DD6C3}" type="pres">
      <dgm:prSet presAssocID="{CE8A0A66-F8D2-4FBB-9310-2E4C4EF7B356}" presName="background" presStyleLbl="node0" presStyleIdx="3" presStyleCnt="4"/>
      <dgm:spPr/>
    </dgm:pt>
    <dgm:pt modelId="{46FFE8BA-A1C4-6144-85B0-263980ABFCE5}" type="pres">
      <dgm:prSet presAssocID="{CE8A0A66-F8D2-4FBB-9310-2E4C4EF7B356}" presName="text" presStyleLbl="fgAcc0" presStyleIdx="3" presStyleCnt="4">
        <dgm:presLayoutVars>
          <dgm:chPref val="3"/>
        </dgm:presLayoutVars>
      </dgm:prSet>
      <dgm:spPr/>
    </dgm:pt>
    <dgm:pt modelId="{01472837-3FF7-8044-A7AB-4AE3DCEF1D7B}" type="pres">
      <dgm:prSet presAssocID="{CE8A0A66-F8D2-4FBB-9310-2E4C4EF7B356}" presName="hierChild2" presStyleCnt="0"/>
      <dgm:spPr/>
    </dgm:pt>
  </dgm:ptLst>
  <dgm:cxnLst>
    <dgm:cxn modelId="{81E87A0B-16BE-124E-9F87-4F7E9D844CE6}" type="presOf" srcId="{370E8F93-4539-40E8-BBC4-9C229E1F4F0A}" destId="{265CB1FF-2671-284A-A84A-54FAE09514F0}" srcOrd="0" destOrd="0" presId="urn:microsoft.com/office/officeart/2005/8/layout/hierarchy1"/>
    <dgm:cxn modelId="{3D20A370-688E-45C5-8C5D-19CD4B17E9B1}" srcId="{370E8F93-4539-40E8-BBC4-9C229E1F4F0A}" destId="{B3F21629-27C6-4800-A0A6-E47D8548C5CF}" srcOrd="2" destOrd="0" parTransId="{848BD43E-3551-48BF-86C7-6764D70F2FE3}" sibTransId="{2F5EE973-09BC-4EA8-A6A5-E11AC108D1DE}"/>
    <dgm:cxn modelId="{7768F690-DAB4-4F32-99BD-F63BFBA334E5}" srcId="{370E8F93-4539-40E8-BBC4-9C229E1F4F0A}" destId="{4D8C6B42-424B-47EB-BB28-E242C47280EB}" srcOrd="1" destOrd="0" parTransId="{FA064349-38FD-46D1-9DF1-C50BFBDEF302}" sibTransId="{EB8C8F8C-CE0A-4370-856F-515214406C51}"/>
    <dgm:cxn modelId="{A3185AC2-D354-0A48-A42A-802E82F38D66}" type="presOf" srcId="{4D8C6B42-424B-47EB-BB28-E242C47280EB}" destId="{C5EC90C5-691F-E64A-A3B1-1E7EE3514860}" srcOrd="0" destOrd="0" presId="urn:microsoft.com/office/officeart/2005/8/layout/hierarchy1"/>
    <dgm:cxn modelId="{87AE5EC8-D746-7240-A2A0-B32F29821E0F}" type="presOf" srcId="{B3F21629-27C6-4800-A0A6-E47D8548C5CF}" destId="{B8FE3748-D4E1-204D-BB0B-DC08AD30FF19}" srcOrd="0" destOrd="0" presId="urn:microsoft.com/office/officeart/2005/8/layout/hierarchy1"/>
    <dgm:cxn modelId="{1E345DD4-80D6-4B6B-BE2D-144C18DCE73D}" srcId="{370E8F93-4539-40E8-BBC4-9C229E1F4F0A}" destId="{CE8A0A66-F8D2-4FBB-9310-2E4C4EF7B356}" srcOrd="3" destOrd="0" parTransId="{72530917-6F72-45FF-B3D9-DDDF0C113C2B}" sibTransId="{67E13F13-EA57-45FD-894C-5A0DB9FB9A7C}"/>
    <dgm:cxn modelId="{32B0AAEB-0455-0049-8759-E0DCC97AC090}" type="presOf" srcId="{CE8A0A66-F8D2-4FBB-9310-2E4C4EF7B356}" destId="{46FFE8BA-A1C4-6144-85B0-263980ABFCE5}" srcOrd="0" destOrd="0" presId="urn:microsoft.com/office/officeart/2005/8/layout/hierarchy1"/>
    <dgm:cxn modelId="{363C1EED-9965-485B-AF8D-96440F3EB551}" srcId="{370E8F93-4539-40E8-BBC4-9C229E1F4F0A}" destId="{FB6C6B3E-859A-4253-B56B-CE0BEB0B39A6}" srcOrd="0" destOrd="0" parTransId="{73FFE084-E7C7-4AF7-8BC6-997D1C0A7BDC}" sibTransId="{628214ED-EE2D-47DE-8819-B6F3AE724C5E}"/>
    <dgm:cxn modelId="{2FCBADFA-4C0D-1C45-99C4-951A5E9CB7F0}" type="presOf" srcId="{FB6C6B3E-859A-4253-B56B-CE0BEB0B39A6}" destId="{D31E5B5A-5ADB-4042-8500-030BFA3ABD2D}" srcOrd="0" destOrd="0" presId="urn:microsoft.com/office/officeart/2005/8/layout/hierarchy1"/>
    <dgm:cxn modelId="{D3A6970B-D88E-294A-B089-041F24730D93}" type="presParOf" srcId="{265CB1FF-2671-284A-A84A-54FAE09514F0}" destId="{21DB8D5A-BAD4-FF45-BE6E-A40DAB667CCF}" srcOrd="0" destOrd="0" presId="urn:microsoft.com/office/officeart/2005/8/layout/hierarchy1"/>
    <dgm:cxn modelId="{59299C8D-953E-7B40-BFA3-82FA31ADDA77}" type="presParOf" srcId="{21DB8D5A-BAD4-FF45-BE6E-A40DAB667CCF}" destId="{B5F441BF-8695-7C48-B464-CF06CDEBA233}" srcOrd="0" destOrd="0" presId="urn:microsoft.com/office/officeart/2005/8/layout/hierarchy1"/>
    <dgm:cxn modelId="{A1E70A52-E78E-0A4D-B337-BAF208C9F79C}" type="presParOf" srcId="{B5F441BF-8695-7C48-B464-CF06CDEBA233}" destId="{30886130-B88A-434B-B2D2-4457C8881135}" srcOrd="0" destOrd="0" presId="urn:microsoft.com/office/officeart/2005/8/layout/hierarchy1"/>
    <dgm:cxn modelId="{7271AC3C-B461-C94B-9E41-17D51B26F4AB}" type="presParOf" srcId="{B5F441BF-8695-7C48-B464-CF06CDEBA233}" destId="{D31E5B5A-5ADB-4042-8500-030BFA3ABD2D}" srcOrd="1" destOrd="0" presId="urn:microsoft.com/office/officeart/2005/8/layout/hierarchy1"/>
    <dgm:cxn modelId="{11BB989F-AB82-4747-81E5-DFFA4F375685}" type="presParOf" srcId="{21DB8D5A-BAD4-FF45-BE6E-A40DAB667CCF}" destId="{884876F1-0139-204A-AA58-3B018CA92454}" srcOrd="1" destOrd="0" presId="urn:microsoft.com/office/officeart/2005/8/layout/hierarchy1"/>
    <dgm:cxn modelId="{1247215E-898C-774E-AD4D-5F437B04CAD4}" type="presParOf" srcId="{265CB1FF-2671-284A-A84A-54FAE09514F0}" destId="{17E94E6E-4F68-F84B-BFBA-BAA7F830DEC5}" srcOrd="1" destOrd="0" presId="urn:microsoft.com/office/officeart/2005/8/layout/hierarchy1"/>
    <dgm:cxn modelId="{F4241812-BE5B-5A49-A3F6-1FF53C6FA46D}" type="presParOf" srcId="{17E94E6E-4F68-F84B-BFBA-BAA7F830DEC5}" destId="{D6A7B591-7DEF-8147-80E5-B84229683366}" srcOrd="0" destOrd="0" presId="urn:microsoft.com/office/officeart/2005/8/layout/hierarchy1"/>
    <dgm:cxn modelId="{63CB4A49-C262-E74F-BFD4-623BA7F11008}" type="presParOf" srcId="{D6A7B591-7DEF-8147-80E5-B84229683366}" destId="{75A162C5-C78B-A743-8962-6E97DA134304}" srcOrd="0" destOrd="0" presId="urn:microsoft.com/office/officeart/2005/8/layout/hierarchy1"/>
    <dgm:cxn modelId="{560FA39A-928B-0C46-880A-A6DE093E6B49}" type="presParOf" srcId="{D6A7B591-7DEF-8147-80E5-B84229683366}" destId="{C5EC90C5-691F-E64A-A3B1-1E7EE3514860}" srcOrd="1" destOrd="0" presId="urn:microsoft.com/office/officeart/2005/8/layout/hierarchy1"/>
    <dgm:cxn modelId="{21238E51-4D94-0146-8F97-BA14FB5FFDD9}" type="presParOf" srcId="{17E94E6E-4F68-F84B-BFBA-BAA7F830DEC5}" destId="{A1A5ACDB-05B8-AC4C-B5A2-F43C192DCBDC}" srcOrd="1" destOrd="0" presId="urn:microsoft.com/office/officeart/2005/8/layout/hierarchy1"/>
    <dgm:cxn modelId="{3FE07D8F-0EF2-CE49-9D1B-D6CFBBBEE25B}" type="presParOf" srcId="{265CB1FF-2671-284A-A84A-54FAE09514F0}" destId="{6A2F3153-3126-1D4B-AB65-38168BE7B7B3}" srcOrd="2" destOrd="0" presId="urn:microsoft.com/office/officeart/2005/8/layout/hierarchy1"/>
    <dgm:cxn modelId="{74E49199-2411-A44E-9039-E989B4C873BD}" type="presParOf" srcId="{6A2F3153-3126-1D4B-AB65-38168BE7B7B3}" destId="{8197988F-A264-3548-BE02-095FDAF9166D}" srcOrd="0" destOrd="0" presId="urn:microsoft.com/office/officeart/2005/8/layout/hierarchy1"/>
    <dgm:cxn modelId="{B6A52719-2CE7-474D-A2C3-EBB9EA22B355}" type="presParOf" srcId="{8197988F-A264-3548-BE02-095FDAF9166D}" destId="{A6EF7A29-CFA6-E44F-91E8-E032BE7BE8B5}" srcOrd="0" destOrd="0" presId="urn:microsoft.com/office/officeart/2005/8/layout/hierarchy1"/>
    <dgm:cxn modelId="{3670D6AA-7356-1D4E-B3B8-0BA00C578E7F}" type="presParOf" srcId="{8197988F-A264-3548-BE02-095FDAF9166D}" destId="{B8FE3748-D4E1-204D-BB0B-DC08AD30FF19}" srcOrd="1" destOrd="0" presId="urn:microsoft.com/office/officeart/2005/8/layout/hierarchy1"/>
    <dgm:cxn modelId="{352EE94B-E23A-5D4C-BA81-2DCA9B5D530B}" type="presParOf" srcId="{6A2F3153-3126-1D4B-AB65-38168BE7B7B3}" destId="{0ED34548-6242-EC45-BA78-F8FA94A2BC43}" srcOrd="1" destOrd="0" presId="urn:microsoft.com/office/officeart/2005/8/layout/hierarchy1"/>
    <dgm:cxn modelId="{C5649F34-2879-2645-8EF6-B5DB9AE5B0A3}" type="presParOf" srcId="{265CB1FF-2671-284A-A84A-54FAE09514F0}" destId="{D66D8FB8-5CC2-3540-B6CD-45E074D7441E}" srcOrd="3" destOrd="0" presId="urn:microsoft.com/office/officeart/2005/8/layout/hierarchy1"/>
    <dgm:cxn modelId="{9FEC2A10-F108-D94C-839E-B69A74E957E8}" type="presParOf" srcId="{D66D8FB8-5CC2-3540-B6CD-45E074D7441E}" destId="{C3228DC9-7D1D-7A46-AD1B-61A204D4394F}" srcOrd="0" destOrd="0" presId="urn:microsoft.com/office/officeart/2005/8/layout/hierarchy1"/>
    <dgm:cxn modelId="{AD984F4F-0010-C442-8E1B-52FB096F7D37}" type="presParOf" srcId="{C3228DC9-7D1D-7A46-AD1B-61A204D4394F}" destId="{2EC29EC0-D777-A34D-9F00-6B792D6DD6C3}" srcOrd="0" destOrd="0" presId="urn:microsoft.com/office/officeart/2005/8/layout/hierarchy1"/>
    <dgm:cxn modelId="{52C699AD-9FDF-734B-AF6F-D85042DD9938}" type="presParOf" srcId="{C3228DC9-7D1D-7A46-AD1B-61A204D4394F}" destId="{46FFE8BA-A1C4-6144-85B0-263980ABFCE5}" srcOrd="1" destOrd="0" presId="urn:microsoft.com/office/officeart/2005/8/layout/hierarchy1"/>
    <dgm:cxn modelId="{05ABC018-1E32-1E4D-A273-0F6B12219F71}" type="presParOf" srcId="{D66D8FB8-5CC2-3540-B6CD-45E074D7441E}" destId="{01472837-3FF7-8044-A7AB-4AE3DCEF1D7B}"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BBD14EA5-9094-41AD-8480-2DA7A94EA08D}" type="doc">
      <dgm:prSet loTypeId="urn:microsoft.com/office/officeart/2005/8/layout/default" loCatId="icon" qsTypeId="urn:microsoft.com/office/officeart/2005/8/quickstyle/simple2" qsCatId="simple" csTypeId="urn:microsoft.com/office/officeart/2005/8/colors/accent4_2" csCatId="accent4" phldr="1"/>
      <dgm:spPr/>
      <dgm:t>
        <a:bodyPr/>
        <a:lstStyle/>
        <a:p>
          <a:endParaRPr lang="en-US"/>
        </a:p>
      </dgm:t>
    </dgm:pt>
    <dgm:pt modelId="{4CF870ED-DEE2-4369-A4D0-A857662B2672}">
      <dgm:prSet/>
      <dgm:spPr/>
      <dgm:t>
        <a:bodyPr/>
        <a:lstStyle/>
        <a:p>
          <a:pPr>
            <a:defRPr cap="all"/>
          </a:pPr>
          <a:r>
            <a:rPr lang="en-US" b="0" i="0" dirty="0"/>
            <a:t>Distributed processing is the method in which a task is divided into multiple tasks that are processed independently on several machines.</a:t>
          </a:r>
          <a:endParaRPr lang="en-US" dirty="0"/>
        </a:p>
      </dgm:t>
    </dgm:pt>
    <dgm:pt modelId="{48FAB88B-F0FF-42DD-831E-2CBBC4EBD07A}" type="parTrans" cxnId="{1A614B6A-768A-46B7-A201-B1FD4620C99F}">
      <dgm:prSet/>
      <dgm:spPr/>
      <dgm:t>
        <a:bodyPr/>
        <a:lstStyle/>
        <a:p>
          <a:endParaRPr lang="en-US"/>
        </a:p>
      </dgm:t>
    </dgm:pt>
    <dgm:pt modelId="{D81662B5-7DB2-4F35-BF09-011396895D25}" type="sibTrans" cxnId="{1A614B6A-768A-46B7-A201-B1FD4620C99F}">
      <dgm:prSet/>
      <dgm:spPr/>
      <dgm:t>
        <a:bodyPr/>
        <a:lstStyle/>
        <a:p>
          <a:endParaRPr lang="en-US"/>
        </a:p>
      </dgm:t>
    </dgm:pt>
    <dgm:pt modelId="{E122453D-0736-443F-BC3A-1E776371ADC2}">
      <dgm:prSet/>
      <dgm:spPr/>
      <dgm:t>
        <a:bodyPr/>
        <a:lstStyle/>
        <a:p>
          <a:pPr>
            <a:defRPr cap="all"/>
          </a:pPr>
          <a:r>
            <a:rPr lang="en-US" b="0" i="0"/>
            <a:t>MapReduce is the key to distributed processing in Hadoop. It splits the input data-set into independent chunks which are processed by the map tasks in a parallel manner. The framework sorts the outputs of the maps, which are then input to the reduce tasks.</a:t>
          </a:r>
          <a:endParaRPr lang="en-US"/>
        </a:p>
      </dgm:t>
    </dgm:pt>
    <dgm:pt modelId="{BF8F844F-9A9F-444C-9D72-25E762642525}" type="parTrans" cxnId="{36BF06EC-6676-473F-B828-B797747882CB}">
      <dgm:prSet/>
      <dgm:spPr/>
      <dgm:t>
        <a:bodyPr/>
        <a:lstStyle/>
        <a:p>
          <a:endParaRPr lang="en-US"/>
        </a:p>
      </dgm:t>
    </dgm:pt>
    <dgm:pt modelId="{CAC9CAF6-19C5-4F70-A8E6-9578D93BACC2}" type="sibTrans" cxnId="{36BF06EC-6676-473F-B828-B797747882CB}">
      <dgm:prSet/>
      <dgm:spPr/>
      <dgm:t>
        <a:bodyPr/>
        <a:lstStyle/>
        <a:p>
          <a:endParaRPr lang="en-US"/>
        </a:p>
      </dgm:t>
    </dgm:pt>
    <dgm:pt modelId="{144D86BD-31EE-1C42-8001-A42E1CB87DB6}" type="pres">
      <dgm:prSet presAssocID="{BBD14EA5-9094-41AD-8480-2DA7A94EA08D}" presName="diagram" presStyleCnt="0">
        <dgm:presLayoutVars>
          <dgm:dir/>
          <dgm:resizeHandles val="exact"/>
        </dgm:presLayoutVars>
      </dgm:prSet>
      <dgm:spPr/>
    </dgm:pt>
    <dgm:pt modelId="{779FED69-796E-5A46-8A5F-0152963E8BF3}" type="pres">
      <dgm:prSet presAssocID="{4CF870ED-DEE2-4369-A4D0-A857662B2672}" presName="node" presStyleLbl="node1" presStyleIdx="0" presStyleCnt="2">
        <dgm:presLayoutVars>
          <dgm:bulletEnabled val="1"/>
        </dgm:presLayoutVars>
      </dgm:prSet>
      <dgm:spPr/>
    </dgm:pt>
    <dgm:pt modelId="{05D4120E-E5DE-5842-858D-FDB2925D4FA5}" type="pres">
      <dgm:prSet presAssocID="{D81662B5-7DB2-4F35-BF09-011396895D25}" presName="sibTrans" presStyleCnt="0"/>
      <dgm:spPr/>
    </dgm:pt>
    <dgm:pt modelId="{BCAE8680-14F8-234E-BC5A-65A7621D237C}" type="pres">
      <dgm:prSet presAssocID="{E122453D-0736-443F-BC3A-1E776371ADC2}" presName="node" presStyleLbl="node1" presStyleIdx="1" presStyleCnt="2">
        <dgm:presLayoutVars>
          <dgm:bulletEnabled val="1"/>
        </dgm:presLayoutVars>
      </dgm:prSet>
      <dgm:spPr/>
    </dgm:pt>
  </dgm:ptLst>
  <dgm:cxnLst>
    <dgm:cxn modelId="{4A432601-349F-684C-9B75-38382C5F6A5D}" type="presOf" srcId="{4CF870ED-DEE2-4369-A4D0-A857662B2672}" destId="{779FED69-796E-5A46-8A5F-0152963E8BF3}" srcOrd="0" destOrd="0" presId="urn:microsoft.com/office/officeart/2005/8/layout/default"/>
    <dgm:cxn modelId="{907D4B12-D3C9-764C-B522-14759F047913}" type="presOf" srcId="{E122453D-0736-443F-BC3A-1E776371ADC2}" destId="{BCAE8680-14F8-234E-BC5A-65A7621D237C}" srcOrd="0" destOrd="0" presId="urn:microsoft.com/office/officeart/2005/8/layout/default"/>
    <dgm:cxn modelId="{373A1A25-FE59-4E4F-8F8E-951DE9A0DE27}" type="presOf" srcId="{BBD14EA5-9094-41AD-8480-2DA7A94EA08D}" destId="{144D86BD-31EE-1C42-8001-A42E1CB87DB6}" srcOrd="0" destOrd="0" presId="urn:microsoft.com/office/officeart/2005/8/layout/default"/>
    <dgm:cxn modelId="{1A614B6A-768A-46B7-A201-B1FD4620C99F}" srcId="{BBD14EA5-9094-41AD-8480-2DA7A94EA08D}" destId="{4CF870ED-DEE2-4369-A4D0-A857662B2672}" srcOrd="0" destOrd="0" parTransId="{48FAB88B-F0FF-42DD-831E-2CBBC4EBD07A}" sibTransId="{D81662B5-7DB2-4F35-BF09-011396895D25}"/>
    <dgm:cxn modelId="{36BF06EC-6676-473F-B828-B797747882CB}" srcId="{BBD14EA5-9094-41AD-8480-2DA7A94EA08D}" destId="{E122453D-0736-443F-BC3A-1E776371ADC2}" srcOrd="1" destOrd="0" parTransId="{BF8F844F-9A9F-444C-9D72-25E762642525}" sibTransId="{CAC9CAF6-19C5-4F70-A8E6-9578D93BACC2}"/>
    <dgm:cxn modelId="{A5DD3F75-8CFE-E64F-A3FA-F82E8354C5AE}" type="presParOf" srcId="{144D86BD-31EE-1C42-8001-A42E1CB87DB6}" destId="{779FED69-796E-5A46-8A5F-0152963E8BF3}" srcOrd="0" destOrd="0" presId="urn:microsoft.com/office/officeart/2005/8/layout/default"/>
    <dgm:cxn modelId="{F4425B90-CBB9-0847-816B-3424030B6F9D}" type="presParOf" srcId="{144D86BD-31EE-1C42-8001-A42E1CB87DB6}" destId="{05D4120E-E5DE-5842-858D-FDB2925D4FA5}" srcOrd="1" destOrd="0" presId="urn:microsoft.com/office/officeart/2005/8/layout/default"/>
    <dgm:cxn modelId="{835A51A5-0089-324A-B822-1B8F77E2DD58}" type="presParOf" srcId="{144D86BD-31EE-1C42-8001-A42E1CB87DB6}" destId="{BCAE8680-14F8-234E-BC5A-65A7621D237C}" srcOrd="2"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D4FEBE7F-9DCD-4322-9D0E-199C3F3C997D}" type="doc">
      <dgm:prSet loTypeId="urn:microsoft.com/office/officeart/2005/8/layout/hierarchy1" loCatId="icon" qsTypeId="urn:microsoft.com/office/officeart/2005/8/quickstyle/simple1" qsCatId="simple" csTypeId="urn:microsoft.com/office/officeart/2005/8/colors/accent4_5" csCatId="accent4" phldr="1"/>
      <dgm:spPr/>
      <dgm:t>
        <a:bodyPr/>
        <a:lstStyle/>
        <a:p>
          <a:endParaRPr lang="en-US"/>
        </a:p>
      </dgm:t>
    </dgm:pt>
    <dgm:pt modelId="{48F8569A-894C-4279-92D4-94BAB8CCA477}">
      <dgm:prSet/>
      <dgm:spPr/>
      <dgm:t>
        <a:bodyPr/>
        <a:lstStyle/>
        <a:p>
          <a:r>
            <a:rPr lang="en-US" b="0" i="0" dirty="0"/>
            <a:t>How MapReduce works: The Map function breaks down a task into smaller sub-tasks. It processes input data to produce a set of intermediate key-value pairs. The Reduce function takes these intermediate key-value pairs and combines them to generate the output.</a:t>
          </a:r>
          <a:endParaRPr lang="en-US" dirty="0"/>
        </a:p>
      </dgm:t>
    </dgm:pt>
    <dgm:pt modelId="{7292AE41-EADF-4830-96AF-D9E265109E89}" type="parTrans" cxnId="{D348D49E-B7DB-4FA9-8F59-A2CB7B48B0E4}">
      <dgm:prSet/>
      <dgm:spPr/>
      <dgm:t>
        <a:bodyPr/>
        <a:lstStyle/>
        <a:p>
          <a:endParaRPr lang="en-US"/>
        </a:p>
      </dgm:t>
    </dgm:pt>
    <dgm:pt modelId="{7C21588C-7A85-4D1A-B813-E49519E5B3D4}" type="sibTrans" cxnId="{D348D49E-B7DB-4FA9-8F59-A2CB7B48B0E4}">
      <dgm:prSet/>
      <dgm:spPr/>
      <dgm:t>
        <a:bodyPr/>
        <a:lstStyle/>
        <a:p>
          <a:endParaRPr lang="en-US"/>
        </a:p>
      </dgm:t>
    </dgm:pt>
    <dgm:pt modelId="{565D8D23-5661-4EC6-B9C0-B9B294DF066C}">
      <dgm:prSet/>
      <dgm:spPr/>
      <dgm:t>
        <a:bodyPr/>
        <a:lstStyle/>
        <a:p>
          <a:r>
            <a:rPr lang="en-US" b="0" i="0" dirty="0"/>
            <a:t>Data Locality in MapReduce: MapReduce takes advantage of "data locality" by moving the computation to where the data resides on the node, thus minimizing network congestion and increasing the speed of the computation.</a:t>
          </a:r>
          <a:endParaRPr lang="en-US" dirty="0"/>
        </a:p>
      </dgm:t>
    </dgm:pt>
    <dgm:pt modelId="{E0BFB771-5825-477B-8AFD-7A918A8710A6}" type="parTrans" cxnId="{7331A162-6561-4931-AB4C-BF8EBFE7F048}">
      <dgm:prSet/>
      <dgm:spPr/>
      <dgm:t>
        <a:bodyPr/>
        <a:lstStyle/>
        <a:p>
          <a:endParaRPr lang="en-US"/>
        </a:p>
      </dgm:t>
    </dgm:pt>
    <dgm:pt modelId="{2EE6EF79-7327-46D0-9549-F9123DF4B2EB}" type="sibTrans" cxnId="{7331A162-6561-4931-AB4C-BF8EBFE7F048}">
      <dgm:prSet/>
      <dgm:spPr/>
      <dgm:t>
        <a:bodyPr/>
        <a:lstStyle/>
        <a:p>
          <a:endParaRPr lang="en-US"/>
        </a:p>
      </dgm:t>
    </dgm:pt>
    <dgm:pt modelId="{32CDD373-D15C-476C-A652-20287CA26FE0}">
      <dgm:prSet/>
      <dgm:spPr/>
      <dgm:t>
        <a:bodyPr/>
        <a:lstStyle/>
        <a:p>
          <a:r>
            <a:rPr lang="en-US" b="0" i="0"/>
            <a:t>Fault Tolerance in MapReduce: The framework automatically handles failures. If a machine with a copy of the input data fails during a job, the job is automatically redirected to a copy of the data on another machine.</a:t>
          </a:r>
          <a:endParaRPr lang="en-US"/>
        </a:p>
      </dgm:t>
    </dgm:pt>
    <dgm:pt modelId="{D72B6128-726D-4E4F-B96B-002350581B95}" type="parTrans" cxnId="{18AE023C-C984-44EC-B563-3FDE556A7165}">
      <dgm:prSet/>
      <dgm:spPr/>
      <dgm:t>
        <a:bodyPr/>
        <a:lstStyle/>
        <a:p>
          <a:endParaRPr lang="en-US"/>
        </a:p>
      </dgm:t>
    </dgm:pt>
    <dgm:pt modelId="{7B9CC883-3422-4024-A8CD-AC90CF10A113}" type="sibTrans" cxnId="{18AE023C-C984-44EC-B563-3FDE556A7165}">
      <dgm:prSet/>
      <dgm:spPr/>
      <dgm:t>
        <a:bodyPr/>
        <a:lstStyle/>
        <a:p>
          <a:endParaRPr lang="en-US"/>
        </a:p>
      </dgm:t>
    </dgm:pt>
    <dgm:pt modelId="{9B084EA9-B147-4847-A78E-AB7FA7BD6E23}">
      <dgm:prSet/>
      <dgm:spPr/>
      <dgm:t>
        <a:bodyPr/>
        <a:lstStyle/>
        <a:p>
          <a:r>
            <a:rPr lang="en-US" b="0" i="0" dirty="0"/>
            <a:t>YARN (Yet Another Resource Negotiator): It's the cluster management component of Hadoop. It oversees resource allocation, job scheduling, and manages the distributed applications running on the cluster.</a:t>
          </a:r>
          <a:endParaRPr lang="en-US" dirty="0"/>
        </a:p>
      </dgm:t>
    </dgm:pt>
    <dgm:pt modelId="{98182A14-27B3-4C92-A62C-8E1FEC4821DA}" type="parTrans" cxnId="{94546A08-9668-4F8F-AA72-211499D70A8C}">
      <dgm:prSet/>
      <dgm:spPr/>
      <dgm:t>
        <a:bodyPr/>
        <a:lstStyle/>
        <a:p>
          <a:endParaRPr lang="en-US"/>
        </a:p>
      </dgm:t>
    </dgm:pt>
    <dgm:pt modelId="{0F8495BE-45F5-416A-93FE-0B24623BCD0D}" type="sibTrans" cxnId="{94546A08-9668-4F8F-AA72-211499D70A8C}">
      <dgm:prSet/>
      <dgm:spPr/>
      <dgm:t>
        <a:bodyPr/>
        <a:lstStyle/>
        <a:p>
          <a:endParaRPr lang="en-US"/>
        </a:p>
      </dgm:t>
    </dgm:pt>
    <dgm:pt modelId="{49D64F89-27C0-A448-B56F-4025882C5D25}" type="pres">
      <dgm:prSet presAssocID="{D4FEBE7F-9DCD-4322-9D0E-199C3F3C997D}" presName="hierChild1" presStyleCnt="0">
        <dgm:presLayoutVars>
          <dgm:chPref val="1"/>
          <dgm:dir/>
          <dgm:animOne val="branch"/>
          <dgm:animLvl val="lvl"/>
          <dgm:resizeHandles/>
        </dgm:presLayoutVars>
      </dgm:prSet>
      <dgm:spPr/>
    </dgm:pt>
    <dgm:pt modelId="{ECEC0C75-85DD-0945-BBBD-C7187BAE52D6}" type="pres">
      <dgm:prSet presAssocID="{48F8569A-894C-4279-92D4-94BAB8CCA477}" presName="hierRoot1" presStyleCnt="0"/>
      <dgm:spPr/>
    </dgm:pt>
    <dgm:pt modelId="{DD73135A-19FF-444D-B121-4018B73F87B4}" type="pres">
      <dgm:prSet presAssocID="{48F8569A-894C-4279-92D4-94BAB8CCA477}" presName="composite" presStyleCnt="0"/>
      <dgm:spPr/>
    </dgm:pt>
    <dgm:pt modelId="{45FDC0E3-3CBF-B445-A305-C2C979678A0A}" type="pres">
      <dgm:prSet presAssocID="{48F8569A-894C-4279-92D4-94BAB8CCA477}" presName="background" presStyleLbl="node0" presStyleIdx="0" presStyleCnt="4"/>
      <dgm:spPr/>
    </dgm:pt>
    <dgm:pt modelId="{AEE246F0-E6CF-0A4E-916E-F7A150AEDCED}" type="pres">
      <dgm:prSet presAssocID="{48F8569A-894C-4279-92D4-94BAB8CCA477}" presName="text" presStyleLbl="fgAcc0" presStyleIdx="0" presStyleCnt="4">
        <dgm:presLayoutVars>
          <dgm:chPref val="3"/>
        </dgm:presLayoutVars>
      </dgm:prSet>
      <dgm:spPr/>
    </dgm:pt>
    <dgm:pt modelId="{B657C0C4-5F29-374C-9B42-31268DC7D645}" type="pres">
      <dgm:prSet presAssocID="{48F8569A-894C-4279-92D4-94BAB8CCA477}" presName="hierChild2" presStyleCnt="0"/>
      <dgm:spPr/>
    </dgm:pt>
    <dgm:pt modelId="{1D471077-B3F5-D240-8316-78F2CC3A9212}" type="pres">
      <dgm:prSet presAssocID="{565D8D23-5661-4EC6-B9C0-B9B294DF066C}" presName="hierRoot1" presStyleCnt="0"/>
      <dgm:spPr/>
    </dgm:pt>
    <dgm:pt modelId="{7B07CC90-C2CD-1A4B-A67B-D1AE59156B61}" type="pres">
      <dgm:prSet presAssocID="{565D8D23-5661-4EC6-B9C0-B9B294DF066C}" presName="composite" presStyleCnt="0"/>
      <dgm:spPr/>
    </dgm:pt>
    <dgm:pt modelId="{0469D675-2612-FB4E-BA0B-0422F0B9D4D8}" type="pres">
      <dgm:prSet presAssocID="{565D8D23-5661-4EC6-B9C0-B9B294DF066C}" presName="background" presStyleLbl="node0" presStyleIdx="1" presStyleCnt="4"/>
      <dgm:spPr/>
    </dgm:pt>
    <dgm:pt modelId="{ED7B3959-1521-E943-A3C6-DABBD48BA4EC}" type="pres">
      <dgm:prSet presAssocID="{565D8D23-5661-4EC6-B9C0-B9B294DF066C}" presName="text" presStyleLbl="fgAcc0" presStyleIdx="1" presStyleCnt="4">
        <dgm:presLayoutVars>
          <dgm:chPref val="3"/>
        </dgm:presLayoutVars>
      </dgm:prSet>
      <dgm:spPr/>
    </dgm:pt>
    <dgm:pt modelId="{C131E112-BB25-9C47-B814-4EB1B02F4971}" type="pres">
      <dgm:prSet presAssocID="{565D8D23-5661-4EC6-B9C0-B9B294DF066C}" presName="hierChild2" presStyleCnt="0"/>
      <dgm:spPr/>
    </dgm:pt>
    <dgm:pt modelId="{876BD313-B88A-E942-AE44-F5B73F782BAB}" type="pres">
      <dgm:prSet presAssocID="{32CDD373-D15C-476C-A652-20287CA26FE0}" presName="hierRoot1" presStyleCnt="0"/>
      <dgm:spPr/>
    </dgm:pt>
    <dgm:pt modelId="{CC856020-6A46-4A43-AE0F-E169CCEDDB6C}" type="pres">
      <dgm:prSet presAssocID="{32CDD373-D15C-476C-A652-20287CA26FE0}" presName="composite" presStyleCnt="0"/>
      <dgm:spPr/>
    </dgm:pt>
    <dgm:pt modelId="{0361AA23-216D-534C-810C-631BA03748B6}" type="pres">
      <dgm:prSet presAssocID="{32CDD373-D15C-476C-A652-20287CA26FE0}" presName="background" presStyleLbl="node0" presStyleIdx="2" presStyleCnt="4"/>
      <dgm:spPr/>
    </dgm:pt>
    <dgm:pt modelId="{4A9BA052-A9FB-3544-B07E-D45D6E8781C7}" type="pres">
      <dgm:prSet presAssocID="{32CDD373-D15C-476C-A652-20287CA26FE0}" presName="text" presStyleLbl="fgAcc0" presStyleIdx="2" presStyleCnt="4">
        <dgm:presLayoutVars>
          <dgm:chPref val="3"/>
        </dgm:presLayoutVars>
      </dgm:prSet>
      <dgm:spPr/>
    </dgm:pt>
    <dgm:pt modelId="{56AF3E31-9BA1-EA4B-A866-2C3C9270848E}" type="pres">
      <dgm:prSet presAssocID="{32CDD373-D15C-476C-A652-20287CA26FE0}" presName="hierChild2" presStyleCnt="0"/>
      <dgm:spPr/>
    </dgm:pt>
    <dgm:pt modelId="{D554DED7-5119-0046-BAB4-C256F39E1366}" type="pres">
      <dgm:prSet presAssocID="{9B084EA9-B147-4847-A78E-AB7FA7BD6E23}" presName="hierRoot1" presStyleCnt="0"/>
      <dgm:spPr/>
    </dgm:pt>
    <dgm:pt modelId="{56A91B44-CB1A-F349-A4FC-972E5F0C6ED6}" type="pres">
      <dgm:prSet presAssocID="{9B084EA9-B147-4847-A78E-AB7FA7BD6E23}" presName="composite" presStyleCnt="0"/>
      <dgm:spPr/>
    </dgm:pt>
    <dgm:pt modelId="{F03A3097-114A-3042-855E-E65A1AE6E04E}" type="pres">
      <dgm:prSet presAssocID="{9B084EA9-B147-4847-A78E-AB7FA7BD6E23}" presName="background" presStyleLbl="node0" presStyleIdx="3" presStyleCnt="4"/>
      <dgm:spPr/>
    </dgm:pt>
    <dgm:pt modelId="{CC823957-184A-9641-9B81-EF55763DA0A9}" type="pres">
      <dgm:prSet presAssocID="{9B084EA9-B147-4847-A78E-AB7FA7BD6E23}" presName="text" presStyleLbl="fgAcc0" presStyleIdx="3" presStyleCnt="4">
        <dgm:presLayoutVars>
          <dgm:chPref val="3"/>
        </dgm:presLayoutVars>
      </dgm:prSet>
      <dgm:spPr/>
    </dgm:pt>
    <dgm:pt modelId="{668F6DA9-3DF4-3E4D-B5BF-E34763793EEF}" type="pres">
      <dgm:prSet presAssocID="{9B084EA9-B147-4847-A78E-AB7FA7BD6E23}" presName="hierChild2" presStyleCnt="0"/>
      <dgm:spPr/>
    </dgm:pt>
  </dgm:ptLst>
  <dgm:cxnLst>
    <dgm:cxn modelId="{94546A08-9668-4F8F-AA72-211499D70A8C}" srcId="{D4FEBE7F-9DCD-4322-9D0E-199C3F3C997D}" destId="{9B084EA9-B147-4847-A78E-AB7FA7BD6E23}" srcOrd="3" destOrd="0" parTransId="{98182A14-27B3-4C92-A62C-8E1FEC4821DA}" sibTransId="{0F8495BE-45F5-416A-93FE-0B24623BCD0D}"/>
    <dgm:cxn modelId="{90A36B1E-8BB0-B345-8A93-3D13E1892E5F}" type="presOf" srcId="{48F8569A-894C-4279-92D4-94BAB8CCA477}" destId="{AEE246F0-E6CF-0A4E-916E-F7A150AEDCED}" srcOrd="0" destOrd="0" presId="urn:microsoft.com/office/officeart/2005/8/layout/hierarchy1"/>
    <dgm:cxn modelId="{18AE023C-C984-44EC-B563-3FDE556A7165}" srcId="{D4FEBE7F-9DCD-4322-9D0E-199C3F3C997D}" destId="{32CDD373-D15C-476C-A652-20287CA26FE0}" srcOrd="2" destOrd="0" parTransId="{D72B6128-726D-4E4F-B96B-002350581B95}" sibTransId="{7B9CC883-3422-4024-A8CD-AC90CF10A113}"/>
    <dgm:cxn modelId="{7331A162-6561-4931-AB4C-BF8EBFE7F048}" srcId="{D4FEBE7F-9DCD-4322-9D0E-199C3F3C997D}" destId="{565D8D23-5661-4EC6-B9C0-B9B294DF066C}" srcOrd="1" destOrd="0" parTransId="{E0BFB771-5825-477B-8AFD-7A918A8710A6}" sibTransId="{2EE6EF79-7327-46D0-9549-F9123DF4B2EB}"/>
    <dgm:cxn modelId="{D348D49E-B7DB-4FA9-8F59-A2CB7B48B0E4}" srcId="{D4FEBE7F-9DCD-4322-9D0E-199C3F3C997D}" destId="{48F8569A-894C-4279-92D4-94BAB8CCA477}" srcOrd="0" destOrd="0" parTransId="{7292AE41-EADF-4830-96AF-D9E265109E89}" sibTransId="{7C21588C-7A85-4D1A-B813-E49519E5B3D4}"/>
    <dgm:cxn modelId="{E6C309CB-9042-8B4D-8A2B-3028DFF8348B}" type="presOf" srcId="{565D8D23-5661-4EC6-B9C0-B9B294DF066C}" destId="{ED7B3959-1521-E943-A3C6-DABBD48BA4EC}" srcOrd="0" destOrd="0" presId="urn:microsoft.com/office/officeart/2005/8/layout/hierarchy1"/>
    <dgm:cxn modelId="{8A48AED1-7556-D848-AC79-3E35AD6704BA}" type="presOf" srcId="{D4FEBE7F-9DCD-4322-9D0E-199C3F3C997D}" destId="{49D64F89-27C0-A448-B56F-4025882C5D25}" srcOrd="0" destOrd="0" presId="urn:microsoft.com/office/officeart/2005/8/layout/hierarchy1"/>
    <dgm:cxn modelId="{8B6D22E0-1F8C-5C45-99FA-5A28C5896994}" type="presOf" srcId="{32CDD373-D15C-476C-A652-20287CA26FE0}" destId="{4A9BA052-A9FB-3544-B07E-D45D6E8781C7}" srcOrd="0" destOrd="0" presId="urn:microsoft.com/office/officeart/2005/8/layout/hierarchy1"/>
    <dgm:cxn modelId="{26FD67F4-850C-624E-9608-FEAE859AD155}" type="presOf" srcId="{9B084EA9-B147-4847-A78E-AB7FA7BD6E23}" destId="{CC823957-184A-9641-9B81-EF55763DA0A9}" srcOrd="0" destOrd="0" presId="urn:microsoft.com/office/officeart/2005/8/layout/hierarchy1"/>
    <dgm:cxn modelId="{D1D6322D-BDBB-A542-8A88-E2335880DB78}" type="presParOf" srcId="{49D64F89-27C0-A448-B56F-4025882C5D25}" destId="{ECEC0C75-85DD-0945-BBBD-C7187BAE52D6}" srcOrd="0" destOrd="0" presId="urn:microsoft.com/office/officeart/2005/8/layout/hierarchy1"/>
    <dgm:cxn modelId="{A4179C16-6D47-4548-9140-0A92AC3F7C8B}" type="presParOf" srcId="{ECEC0C75-85DD-0945-BBBD-C7187BAE52D6}" destId="{DD73135A-19FF-444D-B121-4018B73F87B4}" srcOrd="0" destOrd="0" presId="urn:microsoft.com/office/officeart/2005/8/layout/hierarchy1"/>
    <dgm:cxn modelId="{511A03C8-584D-1742-A595-06E45EC0E042}" type="presParOf" srcId="{DD73135A-19FF-444D-B121-4018B73F87B4}" destId="{45FDC0E3-3CBF-B445-A305-C2C979678A0A}" srcOrd="0" destOrd="0" presId="urn:microsoft.com/office/officeart/2005/8/layout/hierarchy1"/>
    <dgm:cxn modelId="{F84C8905-59E9-604E-A55D-FCC0D4ADBE4E}" type="presParOf" srcId="{DD73135A-19FF-444D-B121-4018B73F87B4}" destId="{AEE246F0-E6CF-0A4E-916E-F7A150AEDCED}" srcOrd="1" destOrd="0" presId="urn:microsoft.com/office/officeart/2005/8/layout/hierarchy1"/>
    <dgm:cxn modelId="{56C9F883-7118-134C-A97C-14BA1B257A3D}" type="presParOf" srcId="{ECEC0C75-85DD-0945-BBBD-C7187BAE52D6}" destId="{B657C0C4-5F29-374C-9B42-31268DC7D645}" srcOrd="1" destOrd="0" presId="urn:microsoft.com/office/officeart/2005/8/layout/hierarchy1"/>
    <dgm:cxn modelId="{700B7BFA-F352-C04A-95F1-3DF0A982A882}" type="presParOf" srcId="{49D64F89-27C0-A448-B56F-4025882C5D25}" destId="{1D471077-B3F5-D240-8316-78F2CC3A9212}" srcOrd="1" destOrd="0" presId="urn:microsoft.com/office/officeart/2005/8/layout/hierarchy1"/>
    <dgm:cxn modelId="{430A00D2-6311-CA45-9F8A-9D1A4C8DD5F4}" type="presParOf" srcId="{1D471077-B3F5-D240-8316-78F2CC3A9212}" destId="{7B07CC90-C2CD-1A4B-A67B-D1AE59156B61}" srcOrd="0" destOrd="0" presId="urn:microsoft.com/office/officeart/2005/8/layout/hierarchy1"/>
    <dgm:cxn modelId="{F49FFB17-36DA-AA4E-A642-7B1FC1BBEB84}" type="presParOf" srcId="{7B07CC90-C2CD-1A4B-A67B-D1AE59156B61}" destId="{0469D675-2612-FB4E-BA0B-0422F0B9D4D8}" srcOrd="0" destOrd="0" presId="urn:microsoft.com/office/officeart/2005/8/layout/hierarchy1"/>
    <dgm:cxn modelId="{F6C1C1DF-EFD6-3044-AB0B-1C43E35EC35C}" type="presParOf" srcId="{7B07CC90-C2CD-1A4B-A67B-D1AE59156B61}" destId="{ED7B3959-1521-E943-A3C6-DABBD48BA4EC}" srcOrd="1" destOrd="0" presId="urn:microsoft.com/office/officeart/2005/8/layout/hierarchy1"/>
    <dgm:cxn modelId="{901DAA25-E060-5246-8FC0-490EBF8BADB5}" type="presParOf" srcId="{1D471077-B3F5-D240-8316-78F2CC3A9212}" destId="{C131E112-BB25-9C47-B814-4EB1B02F4971}" srcOrd="1" destOrd="0" presId="urn:microsoft.com/office/officeart/2005/8/layout/hierarchy1"/>
    <dgm:cxn modelId="{595A0220-6838-1E42-90C1-E9053147965E}" type="presParOf" srcId="{49D64F89-27C0-A448-B56F-4025882C5D25}" destId="{876BD313-B88A-E942-AE44-F5B73F782BAB}" srcOrd="2" destOrd="0" presId="urn:microsoft.com/office/officeart/2005/8/layout/hierarchy1"/>
    <dgm:cxn modelId="{860E5C14-2765-5847-B221-DF8299F25BCC}" type="presParOf" srcId="{876BD313-B88A-E942-AE44-F5B73F782BAB}" destId="{CC856020-6A46-4A43-AE0F-E169CCEDDB6C}" srcOrd="0" destOrd="0" presId="urn:microsoft.com/office/officeart/2005/8/layout/hierarchy1"/>
    <dgm:cxn modelId="{9AC97763-90F5-C042-A4EA-3367EA8DBA46}" type="presParOf" srcId="{CC856020-6A46-4A43-AE0F-E169CCEDDB6C}" destId="{0361AA23-216D-534C-810C-631BA03748B6}" srcOrd="0" destOrd="0" presId="urn:microsoft.com/office/officeart/2005/8/layout/hierarchy1"/>
    <dgm:cxn modelId="{AB5604E1-24B6-5448-AC38-A924EF4A0482}" type="presParOf" srcId="{CC856020-6A46-4A43-AE0F-E169CCEDDB6C}" destId="{4A9BA052-A9FB-3544-B07E-D45D6E8781C7}" srcOrd="1" destOrd="0" presId="urn:microsoft.com/office/officeart/2005/8/layout/hierarchy1"/>
    <dgm:cxn modelId="{B7A426F0-283F-8A46-AC0C-78952F018795}" type="presParOf" srcId="{876BD313-B88A-E942-AE44-F5B73F782BAB}" destId="{56AF3E31-9BA1-EA4B-A866-2C3C9270848E}" srcOrd="1" destOrd="0" presId="urn:microsoft.com/office/officeart/2005/8/layout/hierarchy1"/>
    <dgm:cxn modelId="{62792C14-0440-444A-848B-F085A41A31E7}" type="presParOf" srcId="{49D64F89-27C0-A448-B56F-4025882C5D25}" destId="{D554DED7-5119-0046-BAB4-C256F39E1366}" srcOrd="3" destOrd="0" presId="urn:microsoft.com/office/officeart/2005/8/layout/hierarchy1"/>
    <dgm:cxn modelId="{DD5F0716-19B2-3D4F-B4CC-DDBA70F43C1A}" type="presParOf" srcId="{D554DED7-5119-0046-BAB4-C256F39E1366}" destId="{56A91B44-CB1A-F349-A4FC-972E5F0C6ED6}" srcOrd="0" destOrd="0" presId="urn:microsoft.com/office/officeart/2005/8/layout/hierarchy1"/>
    <dgm:cxn modelId="{73C61FA2-2799-2E48-9B05-E7D13CFF965A}" type="presParOf" srcId="{56A91B44-CB1A-F349-A4FC-972E5F0C6ED6}" destId="{F03A3097-114A-3042-855E-E65A1AE6E04E}" srcOrd="0" destOrd="0" presId="urn:microsoft.com/office/officeart/2005/8/layout/hierarchy1"/>
    <dgm:cxn modelId="{4F31D45D-0E34-644B-8E3E-08DC5DFD6496}" type="presParOf" srcId="{56A91B44-CB1A-F349-A4FC-972E5F0C6ED6}" destId="{CC823957-184A-9641-9B81-EF55763DA0A9}" srcOrd="1" destOrd="0" presId="urn:microsoft.com/office/officeart/2005/8/layout/hierarchy1"/>
    <dgm:cxn modelId="{96706F8A-FC67-8E43-861F-7293F4FDA3E1}" type="presParOf" srcId="{D554DED7-5119-0046-BAB4-C256F39E1366}" destId="{668F6DA9-3DF4-3E4D-B5BF-E34763793EEF}"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57369D-F581-EE41-BDD6-7275753DE553}">
      <dsp:nvSpPr>
        <dsp:cNvPr id="0" name=""/>
        <dsp:cNvSpPr/>
      </dsp:nvSpPr>
      <dsp:spPr>
        <a:xfrm>
          <a:off x="9477" y="399151"/>
          <a:ext cx="2083491" cy="625047"/>
        </a:xfrm>
        <a:prstGeom prst="chevron">
          <a:avLst>
            <a:gd name="adj" fmla="val 30000"/>
          </a:avLst>
        </a:prstGeom>
        <a:solidFill>
          <a:schemeClr val="accent4">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7176" tIns="77176" rIns="77176" bIns="77176" numCol="1" spcCol="1270" anchor="ctr" anchorCtr="0">
          <a:noAutofit/>
        </a:bodyPr>
        <a:lstStyle/>
        <a:p>
          <a:pPr marL="0" lvl="0" indent="0" algn="ctr" defTabSz="1111250">
            <a:lnSpc>
              <a:spcPct val="90000"/>
            </a:lnSpc>
            <a:spcBef>
              <a:spcPct val="0"/>
            </a:spcBef>
            <a:spcAft>
              <a:spcPct val="35000"/>
            </a:spcAft>
            <a:buNone/>
          </a:pPr>
          <a:r>
            <a:rPr lang="en-US" sz="2500" kern="1200"/>
            <a:t>Understand</a:t>
          </a:r>
        </a:p>
      </dsp:txBody>
      <dsp:txXfrm>
        <a:off x="196991" y="399151"/>
        <a:ext cx="1708463" cy="625047"/>
      </dsp:txXfrm>
    </dsp:sp>
    <dsp:sp modelId="{A67FD115-73ED-9B49-97A3-40FAC0145F31}">
      <dsp:nvSpPr>
        <dsp:cNvPr id="0" name=""/>
        <dsp:cNvSpPr/>
      </dsp:nvSpPr>
      <dsp:spPr>
        <a:xfrm>
          <a:off x="9477" y="1024198"/>
          <a:ext cx="1895977" cy="1798992"/>
        </a:xfrm>
        <a:prstGeom prst="rect">
          <a:avLst/>
        </a:prstGeom>
        <a:solidFill>
          <a:schemeClr val="accent4">
            <a:alpha val="90000"/>
            <a:tint val="40000"/>
            <a:hueOff val="0"/>
            <a:satOff val="0"/>
            <a:lumOff val="0"/>
            <a:alphaOff val="0"/>
          </a:schemeClr>
        </a:solidFill>
        <a:ln w="25400" cap="flat" cmpd="sng" algn="ctr">
          <a:solidFill>
            <a:schemeClr val="accent4">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9824" tIns="149824" rIns="149824" bIns="299649" numCol="1" spcCol="1270" anchor="t" anchorCtr="0">
          <a:noAutofit/>
        </a:bodyPr>
        <a:lstStyle/>
        <a:p>
          <a:pPr marL="0" lvl="0" indent="0" algn="l" defTabSz="844550">
            <a:lnSpc>
              <a:spcPct val="90000"/>
            </a:lnSpc>
            <a:spcBef>
              <a:spcPct val="0"/>
            </a:spcBef>
            <a:spcAft>
              <a:spcPct val="35000"/>
            </a:spcAft>
            <a:buNone/>
          </a:pPr>
          <a:r>
            <a:rPr lang="en-US" sz="1900" kern="1200"/>
            <a:t>Understand the concept, importance, and challenges of Big Data</a:t>
          </a:r>
        </a:p>
      </dsp:txBody>
      <dsp:txXfrm>
        <a:off x="9477" y="1024198"/>
        <a:ext cx="1895977" cy="1798992"/>
      </dsp:txXfrm>
    </dsp:sp>
    <dsp:sp modelId="{88565801-9ECD-624B-ABA8-3B8F5F0C5EE7}">
      <dsp:nvSpPr>
        <dsp:cNvPr id="0" name=""/>
        <dsp:cNvSpPr/>
      </dsp:nvSpPr>
      <dsp:spPr>
        <a:xfrm>
          <a:off x="2051862" y="399151"/>
          <a:ext cx="2083491" cy="625047"/>
        </a:xfrm>
        <a:prstGeom prst="chevron">
          <a:avLst>
            <a:gd name="adj" fmla="val 30000"/>
          </a:avLst>
        </a:prstGeom>
        <a:solidFill>
          <a:schemeClr val="accent4">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7176" tIns="77176" rIns="77176" bIns="77176" numCol="1" spcCol="1270" anchor="ctr" anchorCtr="0">
          <a:noAutofit/>
        </a:bodyPr>
        <a:lstStyle/>
        <a:p>
          <a:pPr marL="0" lvl="0" indent="0" algn="ctr" defTabSz="1111250">
            <a:lnSpc>
              <a:spcPct val="90000"/>
            </a:lnSpc>
            <a:spcBef>
              <a:spcPct val="0"/>
            </a:spcBef>
            <a:spcAft>
              <a:spcPct val="35000"/>
            </a:spcAft>
            <a:buNone/>
          </a:pPr>
          <a:r>
            <a:rPr lang="en-US" sz="2500" kern="1200"/>
            <a:t>Introduce</a:t>
          </a:r>
        </a:p>
      </dsp:txBody>
      <dsp:txXfrm>
        <a:off x="2239376" y="399151"/>
        <a:ext cx="1708463" cy="625047"/>
      </dsp:txXfrm>
    </dsp:sp>
    <dsp:sp modelId="{961ADC23-B591-AA48-9372-A75765B33A71}">
      <dsp:nvSpPr>
        <dsp:cNvPr id="0" name=""/>
        <dsp:cNvSpPr/>
      </dsp:nvSpPr>
      <dsp:spPr>
        <a:xfrm>
          <a:off x="2051862" y="1024198"/>
          <a:ext cx="1895977" cy="1798992"/>
        </a:xfrm>
        <a:prstGeom prst="rect">
          <a:avLst/>
        </a:prstGeom>
        <a:solidFill>
          <a:schemeClr val="accent4">
            <a:alpha val="90000"/>
            <a:tint val="40000"/>
            <a:hueOff val="0"/>
            <a:satOff val="0"/>
            <a:lumOff val="0"/>
            <a:alphaOff val="0"/>
          </a:schemeClr>
        </a:solidFill>
        <a:ln w="25400" cap="flat" cmpd="sng" algn="ctr">
          <a:solidFill>
            <a:schemeClr val="accent4">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9824" tIns="149824" rIns="149824" bIns="299649" numCol="1" spcCol="1270" anchor="t" anchorCtr="0">
          <a:noAutofit/>
        </a:bodyPr>
        <a:lstStyle/>
        <a:p>
          <a:pPr marL="0" lvl="0" indent="0" algn="l" defTabSz="844550">
            <a:lnSpc>
              <a:spcPct val="90000"/>
            </a:lnSpc>
            <a:spcBef>
              <a:spcPct val="0"/>
            </a:spcBef>
            <a:spcAft>
              <a:spcPct val="35000"/>
            </a:spcAft>
            <a:buNone/>
          </a:pPr>
          <a:r>
            <a:rPr lang="en-US" sz="1900" kern="1200" dirty="0"/>
            <a:t>Introduce the Hadoop ecosystem and its components</a:t>
          </a:r>
        </a:p>
      </dsp:txBody>
      <dsp:txXfrm>
        <a:off x="2051862" y="1024198"/>
        <a:ext cx="1895977" cy="1798992"/>
      </dsp:txXfrm>
    </dsp:sp>
    <dsp:sp modelId="{2698318B-5541-124E-8FF9-BB0F82CDE880}">
      <dsp:nvSpPr>
        <dsp:cNvPr id="0" name=""/>
        <dsp:cNvSpPr/>
      </dsp:nvSpPr>
      <dsp:spPr>
        <a:xfrm>
          <a:off x="4094246" y="399151"/>
          <a:ext cx="2083491" cy="625047"/>
        </a:xfrm>
        <a:prstGeom prst="chevron">
          <a:avLst>
            <a:gd name="adj" fmla="val 30000"/>
          </a:avLst>
        </a:prstGeom>
        <a:solidFill>
          <a:schemeClr val="accent4">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7176" tIns="77176" rIns="77176" bIns="77176" numCol="1" spcCol="1270" anchor="ctr" anchorCtr="0">
          <a:noAutofit/>
        </a:bodyPr>
        <a:lstStyle/>
        <a:p>
          <a:pPr marL="0" lvl="0" indent="0" algn="ctr" defTabSz="1111250">
            <a:lnSpc>
              <a:spcPct val="90000"/>
            </a:lnSpc>
            <a:spcBef>
              <a:spcPct val="0"/>
            </a:spcBef>
            <a:spcAft>
              <a:spcPct val="35000"/>
            </a:spcAft>
            <a:buNone/>
          </a:pPr>
          <a:r>
            <a:rPr lang="en-US" sz="2500" kern="1200"/>
            <a:t>Explain</a:t>
          </a:r>
        </a:p>
      </dsp:txBody>
      <dsp:txXfrm>
        <a:off x="4281760" y="399151"/>
        <a:ext cx="1708463" cy="625047"/>
      </dsp:txXfrm>
    </dsp:sp>
    <dsp:sp modelId="{EAC90FB1-8EED-374A-B0AC-E1CEE429D350}">
      <dsp:nvSpPr>
        <dsp:cNvPr id="0" name=""/>
        <dsp:cNvSpPr/>
      </dsp:nvSpPr>
      <dsp:spPr>
        <a:xfrm>
          <a:off x="4094246" y="1024198"/>
          <a:ext cx="1895977" cy="1798992"/>
        </a:xfrm>
        <a:prstGeom prst="rect">
          <a:avLst/>
        </a:prstGeom>
        <a:solidFill>
          <a:schemeClr val="accent4">
            <a:alpha val="90000"/>
            <a:tint val="40000"/>
            <a:hueOff val="0"/>
            <a:satOff val="0"/>
            <a:lumOff val="0"/>
            <a:alphaOff val="0"/>
          </a:schemeClr>
        </a:solidFill>
        <a:ln w="25400" cap="flat" cmpd="sng" algn="ctr">
          <a:solidFill>
            <a:schemeClr val="accent4">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9824" tIns="149824" rIns="149824" bIns="299649" numCol="1" spcCol="1270" anchor="t" anchorCtr="0">
          <a:noAutofit/>
        </a:bodyPr>
        <a:lstStyle/>
        <a:p>
          <a:pPr marL="0" lvl="0" indent="0" algn="l" defTabSz="844550">
            <a:lnSpc>
              <a:spcPct val="90000"/>
            </a:lnSpc>
            <a:spcBef>
              <a:spcPct val="0"/>
            </a:spcBef>
            <a:spcAft>
              <a:spcPct val="35000"/>
            </a:spcAft>
            <a:buNone/>
          </a:pPr>
          <a:r>
            <a:rPr lang="en-US" sz="1900" kern="1200"/>
            <a:t>Explain distributed storage and processing</a:t>
          </a:r>
        </a:p>
      </dsp:txBody>
      <dsp:txXfrm>
        <a:off x="4094246" y="1024198"/>
        <a:ext cx="1895977" cy="1798992"/>
      </dsp:txXfrm>
    </dsp:sp>
    <dsp:sp modelId="{FB05F3CA-22A8-004D-8FB4-7389820BD536}">
      <dsp:nvSpPr>
        <dsp:cNvPr id="0" name=""/>
        <dsp:cNvSpPr/>
      </dsp:nvSpPr>
      <dsp:spPr>
        <a:xfrm>
          <a:off x="6136630" y="399151"/>
          <a:ext cx="2083491" cy="625047"/>
        </a:xfrm>
        <a:prstGeom prst="chevron">
          <a:avLst>
            <a:gd name="adj" fmla="val 30000"/>
          </a:avLst>
        </a:prstGeom>
        <a:solidFill>
          <a:schemeClr val="accent4">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7176" tIns="77176" rIns="77176" bIns="77176" numCol="1" spcCol="1270" anchor="ctr" anchorCtr="0">
          <a:noAutofit/>
        </a:bodyPr>
        <a:lstStyle/>
        <a:p>
          <a:pPr marL="0" lvl="0" indent="0" algn="ctr" defTabSz="1111250">
            <a:lnSpc>
              <a:spcPct val="90000"/>
            </a:lnSpc>
            <a:spcBef>
              <a:spcPct val="0"/>
            </a:spcBef>
            <a:spcAft>
              <a:spcPct val="35000"/>
            </a:spcAft>
            <a:buNone/>
          </a:pPr>
          <a:r>
            <a:rPr lang="en-US" sz="2500" kern="1200"/>
            <a:t>Explore</a:t>
          </a:r>
        </a:p>
      </dsp:txBody>
      <dsp:txXfrm>
        <a:off x="6324144" y="399151"/>
        <a:ext cx="1708463" cy="625047"/>
      </dsp:txXfrm>
    </dsp:sp>
    <dsp:sp modelId="{7AE33B18-9164-6644-A5B8-CDCFBBE2D4CB}">
      <dsp:nvSpPr>
        <dsp:cNvPr id="0" name=""/>
        <dsp:cNvSpPr/>
      </dsp:nvSpPr>
      <dsp:spPr>
        <a:xfrm>
          <a:off x="6136630" y="1024198"/>
          <a:ext cx="1895977" cy="1798992"/>
        </a:xfrm>
        <a:prstGeom prst="rect">
          <a:avLst/>
        </a:prstGeom>
        <a:solidFill>
          <a:schemeClr val="accent4">
            <a:alpha val="90000"/>
            <a:tint val="40000"/>
            <a:hueOff val="0"/>
            <a:satOff val="0"/>
            <a:lumOff val="0"/>
            <a:alphaOff val="0"/>
          </a:schemeClr>
        </a:solidFill>
        <a:ln w="25400" cap="flat" cmpd="sng" algn="ctr">
          <a:solidFill>
            <a:schemeClr val="accent4">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9824" tIns="149824" rIns="149824" bIns="299649" numCol="1" spcCol="1270" anchor="t" anchorCtr="0">
          <a:noAutofit/>
        </a:bodyPr>
        <a:lstStyle/>
        <a:p>
          <a:pPr marL="0" lvl="0" indent="0" algn="l" defTabSz="844550">
            <a:lnSpc>
              <a:spcPct val="90000"/>
            </a:lnSpc>
            <a:spcBef>
              <a:spcPct val="0"/>
            </a:spcBef>
            <a:spcAft>
              <a:spcPct val="35000"/>
            </a:spcAft>
            <a:buNone/>
          </a:pPr>
          <a:r>
            <a:rPr lang="en-US" sz="1900" kern="1200"/>
            <a:t>Explore use cases of Big Data in various industries</a:t>
          </a:r>
        </a:p>
      </dsp:txBody>
      <dsp:txXfrm>
        <a:off x="6136630" y="1024198"/>
        <a:ext cx="1895977" cy="1798992"/>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CF748E3-8333-1A43-A789-74B9DEBD5E82}">
      <dsp:nvSpPr>
        <dsp:cNvPr id="0" name=""/>
        <dsp:cNvSpPr/>
      </dsp:nvSpPr>
      <dsp:spPr>
        <a:xfrm>
          <a:off x="0" y="754135"/>
          <a:ext cx="2314575" cy="1469755"/>
        </a:xfrm>
        <a:prstGeom prst="roundRect">
          <a:avLst>
            <a:gd name="adj" fmla="val 10000"/>
          </a:avLst>
        </a:prstGeom>
        <a:solidFill>
          <a:schemeClr val="accent4">
            <a:alpha val="8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AC6F2A3-DDB7-494B-BB7D-74044113A130}">
      <dsp:nvSpPr>
        <dsp:cNvPr id="0" name=""/>
        <dsp:cNvSpPr/>
      </dsp:nvSpPr>
      <dsp:spPr>
        <a:xfrm>
          <a:off x="257174" y="998452"/>
          <a:ext cx="2314575" cy="1469755"/>
        </a:xfrm>
        <a:prstGeom prst="roundRect">
          <a:avLst>
            <a:gd name="adj" fmla="val 10000"/>
          </a:avLst>
        </a:prstGeom>
        <a:solidFill>
          <a:schemeClr val="lt1">
            <a:alpha val="90000"/>
            <a:hueOff val="0"/>
            <a:satOff val="0"/>
            <a:lumOff val="0"/>
            <a:alphaOff val="0"/>
          </a:schemeClr>
        </a:solidFill>
        <a:ln w="25400" cap="flat" cmpd="sng" algn="ctr">
          <a:solidFill>
            <a:schemeClr val="accent4">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0" i="0" kern="1200"/>
            <a:t>Healthcare: Big data is used for predictive analytics, patient monitoring, drug discovery, and telemedicine.</a:t>
          </a:r>
          <a:endParaRPr lang="en-US" sz="1500" kern="1200"/>
        </a:p>
      </dsp:txBody>
      <dsp:txXfrm>
        <a:off x="300222" y="1041500"/>
        <a:ext cx="2228479" cy="1383659"/>
      </dsp:txXfrm>
    </dsp:sp>
    <dsp:sp modelId="{BB350C2A-47D9-9F45-8334-F9EDF2395079}">
      <dsp:nvSpPr>
        <dsp:cNvPr id="0" name=""/>
        <dsp:cNvSpPr/>
      </dsp:nvSpPr>
      <dsp:spPr>
        <a:xfrm>
          <a:off x="2828924" y="754135"/>
          <a:ext cx="2314575" cy="1469755"/>
        </a:xfrm>
        <a:prstGeom prst="roundRect">
          <a:avLst>
            <a:gd name="adj" fmla="val 10000"/>
          </a:avLst>
        </a:prstGeom>
        <a:solidFill>
          <a:schemeClr val="accent4">
            <a:alpha val="8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98877EE-F9E6-4949-9D00-E9D90C4E976F}">
      <dsp:nvSpPr>
        <dsp:cNvPr id="0" name=""/>
        <dsp:cNvSpPr/>
      </dsp:nvSpPr>
      <dsp:spPr>
        <a:xfrm>
          <a:off x="3086099" y="998452"/>
          <a:ext cx="2314575" cy="1469755"/>
        </a:xfrm>
        <a:prstGeom prst="roundRect">
          <a:avLst>
            <a:gd name="adj" fmla="val 10000"/>
          </a:avLst>
        </a:prstGeom>
        <a:solidFill>
          <a:schemeClr val="lt1">
            <a:alpha val="90000"/>
            <a:hueOff val="0"/>
            <a:satOff val="0"/>
            <a:lumOff val="0"/>
            <a:alphaOff val="0"/>
          </a:schemeClr>
        </a:solidFill>
        <a:ln w="25400" cap="flat" cmpd="sng" algn="ctr">
          <a:solidFill>
            <a:schemeClr val="accent4">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0" i="0" kern="1200" dirty="0"/>
            <a:t>Retail: Used for customer segmentation, personalized marketing, inventory management.</a:t>
          </a:r>
          <a:endParaRPr lang="en-US" sz="1500" kern="1200" dirty="0"/>
        </a:p>
      </dsp:txBody>
      <dsp:txXfrm>
        <a:off x="3129147" y="1041500"/>
        <a:ext cx="2228479" cy="1383659"/>
      </dsp:txXfrm>
    </dsp:sp>
    <dsp:sp modelId="{D6AB1539-4C5E-4449-BEDA-0AD338ACCF69}">
      <dsp:nvSpPr>
        <dsp:cNvPr id="0" name=""/>
        <dsp:cNvSpPr/>
      </dsp:nvSpPr>
      <dsp:spPr>
        <a:xfrm>
          <a:off x="5657850" y="754135"/>
          <a:ext cx="2314575" cy="1469755"/>
        </a:xfrm>
        <a:prstGeom prst="roundRect">
          <a:avLst>
            <a:gd name="adj" fmla="val 10000"/>
          </a:avLst>
        </a:prstGeom>
        <a:solidFill>
          <a:schemeClr val="accent4">
            <a:alpha val="8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5D19832-CB1E-F342-878F-BF89936F9024}">
      <dsp:nvSpPr>
        <dsp:cNvPr id="0" name=""/>
        <dsp:cNvSpPr/>
      </dsp:nvSpPr>
      <dsp:spPr>
        <a:xfrm>
          <a:off x="5915024" y="998452"/>
          <a:ext cx="2314575" cy="1469755"/>
        </a:xfrm>
        <a:prstGeom prst="roundRect">
          <a:avLst>
            <a:gd name="adj" fmla="val 10000"/>
          </a:avLst>
        </a:prstGeom>
        <a:solidFill>
          <a:schemeClr val="lt1">
            <a:alpha val="90000"/>
            <a:hueOff val="0"/>
            <a:satOff val="0"/>
            <a:lumOff val="0"/>
            <a:alphaOff val="0"/>
          </a:schemeClr>
        </a:solidFill>
        <a:ln w="25400" cap="flat" cmpd="sng" algn="ctr">
          <a:solidFill>
            <a:schemeClr val="accent4">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0" i="0" kern="1200"/>
            <a:t>Banking: Fraud detection, risk management, customer analytics are some of the applications.</a:t>
          </a:r>
          <a:endParaRPr lang="en-US" sz="1500" kern="1200"/>
        </a:p>
      </dsp:txBody>
      <dsp:txXfrm>
        <a:off x="5958072" y="1041500"/>
        <a:ext cx="2228479" cy="138365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5367EA-628E-204B-BC14-FEAE3A7A4C90}">
      <dsp:nvSpPr>
        <dsp:cNvPr id="0" name=""/>
        <dsp:cNvSpPr/>
      </dsp:nvSpPr>
      <dsp:spPr>
        <a:xfrm>
          <a:off x="4007509" y="1228413"/>
          <a:ext cx="2360384" cy="561664"/>
        </a:xfrm>
        <a:custGeom>
          <a:avLst/>
          <a:gdLst/>
          <a:ahLst/>
          <a:cxnLst/>
          <a:rect l="0" t="0" r="0" b="0"/>
          <a:pathLst>
            <a:path>
              <a:moveTo>
                <a:pt x="0" y="0"/>
              </a:moveTo>
              <a:lnTo>
                <a:pt x="0" y="382757"/>
              </a:lnTo>
              <a:lnTo>
                <a:pt x="2360384" y="382757"/>
              </a:lnTo>
              <a:lnTo>
                <a:pt x="2360384" y="561664"/>
              </a:lnTo>
            </a:path>
          </a:pathLst>
        </a:custGeom>
        <a:noFill/>
        <a:ln w="25400" cap="flat" cmpd="sng" algn="ctr">
          <a:solidFill>
            <a:schemeClr val="accent4">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B9507A4-71A7-D944-882D-B994006241EF}">
      <dsp:nvSpPr>
        <dsp:cNvPr id="0" name=""/>
        <dsp:cNvSpPr/>
      </dsp:nvSpPr>
      <dsp:spPr>
        <a:xfrm>
          <a:off x="3961789" y="1228413"/>
          <a:ext cx="91440" cy="561664"/>
        </a:xfrm>
        <a:custGeom>
          <a:avLst/>
          <a:gdLst/>
          <a:ahLst/>
          <a:cxnLst/>
          <a:rect l="0" t="0" r="0" b="0"/>
          <a:pathLst>
            <a:path>
              <a:moveTo>
                <a:pt x="45720" y="0"/>
              </a:moveTo>
              <a:lnTo>
                <a:pt x="45720" y="561664"/>
              </a:lnTo>
            </a:path>
          </a:pathLst>
        </a:custGeom>
        <a:noFill/>
        <a:ln w="25400" cap="flat" cmpd="sng" algn="ctr">
          <a:solidFill>
            <a:schemeClr val="accent4">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5D322A6-3AAA-064E-808A-B4E5E0198969}">
      <dsp:nvSpPr>
        <dsp:cNvPr id="0" name=""/>
        <dsp:cNvSpPr/>
      </dsp:nvSpPr>
      <dsp:spPr>
        <a:xfrm>
          <a:off x="1647125" y="1228413"/>
          <a:ext cx="2360384" cy="561664"/>
        </a:xfrm>
        <a:custGeom>
          <a:avLst/>
          <a:gdLst/>
          <a:ahLst/>
          <a:cxnLst/>
          <a:rect l="0" t="0" r="0" b="0"/>
          <a:pathLst>
            <a:path>
              <a:moveTo>
                <a:pt x="2360384" y="0"/>
              </a:moveTo>
              <a:lnTo>
                <a:pt x="2360384" y="382757"/>
              </a:lnTo>
              <a:lnTo>
                <a:pt x="0" y="382757"/>
              </a:lnTo>
              <a:lnTo>
                <a:pt x="0" y="561664"/>
              </a:lnTo>
            </a:path>
          </a:pathLst>
        </a:custGeom>
        <a:noFill/>
        <a:ln w="25400" cap="flat" cmpd="sng" algn="ctr">
          <a:solidFill>
            <a:schemeClr val="accent4">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C1BE93B-BF50-014B-AF8A-C96E190F0C32}">
      <dsp:nvSpPr>
        <dsp:cNvPr id="0" name=""/>
        <dsp:cNvSpPr/>
      </dsp:nvSpPr>
      <dsp:spPr>
        <a:xfrm>
          <a:off x="681513" y="2086"/>
          <a:ext cx="1931223" cy="1226326"/>
        </a:xfrm>
        <a:prstGeom prst="roundRect">
          <a:avLst>
            <a:gd name="adj" fmla="val 10000"/>
          </a:avLst>
        </a:prstGeom>
        <a:solidFill>
          <a:schemeClr val="accent4">
            <a:alpha val="8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E2C096F-706E-C248-AC93-3AEAA9998D33}">
      <dsp:nvSpPr>
        <dsp:cNvPr id="0" name=""/>
        <dsp:cNvSpPr/>
      </dsp:nvSpPr>
      <dsp:spPr>
        <a:xfrm>
          <a:off x="896094" y="205938"/>
          <a:ext cx="1931223" cy="1226326"/>
        </a:xfrm>
        <a:prstGeom prst="roundRect">
          <a:avLst>
            <a:gd name="adj" fmla="val 10000"/>
          </a:avLst>
        </a:prstGeom>
        <a:solidFill>
          <a:schemeClr val="lt1">
            <a:alpha val="90000"/>
            <a:hueOff val="0"/>
            <a:satOff val="0"/>
            <a:lumOff val="0"/>
            <a:alphaOff val="0"/>
          </a:schemeClr>
        </a:solidFill>
        <a:ln w="25400" cap="flat" cmpd="sng" algn="ctr">
          <a:solidFill>
            <a:schemeClr val="accent4">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b="0" i="0" kern="1200"/>
            <a:t>Definition: Big data is a field that treats ways to analyze, systematically extract information from, or otherwise deal with data sets that are too large or complex to be dealt with by traditional data-processing application software.</a:t>
          </a:r>
          <a:endParaRPr lang="en-US" sz="900" kern="1200"/>
        </a:p>
      </dsp:txBody>
      <dsp:txXfrm>
        <a:off x="932012" y="241856"/>
        <a:ext cx="1859387" cy="1154490"/>
      </dsp:txXfrm>
    </dsp:sp>
    <dsp:sp modelId="{463306EE-713E-E04A-8665-E6F816A6A385}">
      <dsp:nvSpPr>
        <dsp:cNvPr id="0" name=""/>
        <dsp:cNvSpPr/>
      </dsp:nvSpPr>
      <dsp:spPr>
        <a:xfrm>
          <a:off x="3041898" y="2086"/>
          <a:ext cx="1931223" cy="1226326"/>
        </a:xfrm>
        <a:prstGeom prst="roundRect">
          <a:avLst>
            <a:gd name="adj" fmla="val 10000"/>
          </a:avLst>
        </a:prstGeom>
        <a:solidFill>
          <a:schemeClr val="accent4">
            <a:alpha val="8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FFDF744-0793-E544-B0ED-DCC3E7F0E053}">
      <dsp:nvSpPr>
        <dsp:cNvPr id="0" name=""/>
        <dsp:cNvSpPr/>
      </dsp:nvSpPr>
      <dsp:spPr>
        <a:xfrm>
          <a:off x="3256478" y="205938"/>
          <a:ext cx="1931223" cy="1226326"/>
        </a:xfrm>
        <a:prstGeom prst="roundRect">
          <a:avLst>
            <a:gd name="adj" fmla="val 10000"/>
          </a:avLst>
        </a:prstGeom>
        <a:solidFill>
          <a:schemeClr val="lt1">
            <a:alpha val="90000"/>
            <a:hueOff val="0"/>
            <a:satOff val="0"/>
            <a:lumOff val="0"/>
            <a:alphaOff val="0"/>
          </a:schemeClr>
        </a:solidFill>
        <a:ln w="25400" cap="flat" cmpd="sng" algn="ctr">
          <a:solidFill>
            <a:schemeClr val="accent4">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b="0" i="0" kern="1200"/>
            <a:t>The 3 Vs of Big Data:</a:t>
          </a:r>
          <a:endParaRPr lang="en-US" sz="900" kern="1200"/>
        </a:p>
      </dsp:txBody>
      <dsp:txXfrm>
        <a:off x="3292396" y="241856"/>
        <a:ext cx="1859387" cy="1154490"/>
      </dsp:txXfrm>
    </dsp:sp>
    <dsp:sp modelId="{BF867598-6F97-7E49-950A-7E513DD3B404}">
      <dsp:nvSpPr>
        <dsp:cNvPr id="0" name=""/>
        <dsp:cNvSpPr/>
      </dsp:nvSpPr>
      <dsp:spPr>
        <a:xfrm>
          <a:off x="681513" y="1790077"/>
          <a:ext cx="1931223" cy="1226326"/>
        </a:xfrm>
        <a:prstGeom prst="roundRect">
          <a:avLst>
            <a:gd name="adj" fmla="val 10000"/>
          </a:avLst>
        </a:prstGeom>
        <a:solidFill>
          <a:schemeClr val="accent4">
            <a:alpha val="7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9CBF553-FF6E-7F40-AEE8-BA9DDC877690}">
      <dsp:nvSpPr>
        <dsp:cNvPr id="0" name=""/>
        <dsp:cNvSpPr/>
      </dsp:nvSpPr>
      <dsp:spPr>
        <a:xfrm>
          <a:off x="896094" y="1993929"/>
          <a:ext cx="1931223" cy="1226326"/>
        </a:xfrm>
        <a:prstGeom prst="roundRect">
          <a:avLst>
            <a:gd name="adj" fmla="val 10000"/>
          </a:avLst>
        </a:prstGeom>
        <a:solidFill>
          <a:schemeClr val="lt1">
            <a:alpha val="90000"/>
            <a:hueOff val="0"/>
            <a:satOff val="0"/>
            <a:lumOff val="0"/>
            <a:alphaOff val="0"/>
          </a:schemeClr>
        </a:solidFill>
        <a:ln w="25400" cap="flat" cmpd="sng" algn="ctr">
          <a:solidFill>
            <a:schemeClr val="accent4">
              <a:tint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b="0" i="0" kern="1200"/>
            <a:t>Volume: Amount of data generated through various sources</a:t>
          </a:r>
          <a:endParaRPr lang="en-US" sz="900" kern="1200"/>
        </a:p>
      </dsp:txBody>
      <dsp:txXfrm>
        <a:off x="932012" y="2029847"/>
        <a:ext cx="1859387" cy="1154490"/>
      </dsp:txXfrm>
    </dsp:sp>
    <dsp:sp modelId="{5E70E9A2-C4D0-104A-A8FC-88D5143C832B}">
      <dsp:nvSpPr>
        <dsp:cNvPr id="0" name=""/>
        <dsp:cNvSpPr/>
      </dsp:nvSpPr>
      <dsp:spPr>
        <a:xfrm>
          <a:off x="3041898" y="1790077"/>
          <a:ext cx="1931223" cy="1226326"/>
        </a:xfrm>
        <a:prstGeom prst="roundRect">
          <a:avLst>
            <a:gd name="adj" fmla="val 10000"/>
          </a:avLst>
        </a:prstGeom>
        <a:solidFill>
          <a:schemeClr val="accent4">
            <a:alpha val="7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0F24210-1430-834B-BAA6-582F976ECB24}">
      <dsp:nvSpPr>
        <dsp:cNvPr id="0" name=""/>
        <dsp:cNvSpPr/>
      </dsp:nvSpPr>
      <dsp:spPr>
        <a:xfrm>
          <a:off x="3256478" y="1993929"/>
          <a:ext cx="1931223" cy="1226326"/>
        </a:xfrm>
        <a:prstGeom prst="roundRect">
          <a:avLst>
            <a:gd name="adj" fmla="val 10000"/>
          </a:avLst>
        </a:prstGeom>
        <a:solidFill>
          <a:schemeClr val="lt1">
            <a:alpha val="90000"/>
            <a:hueOff val="0"/>
            <a:satOff val="0"/>
            <a:lumOff val="0"/>
            <a:alphaOff val="0"/>
          </a:schemeClr>
        </a:solidFill>
        <a:ln w="25400" cap="flat" cmpd="sng" algn="ctr">
          <a:solidFill>
            <a:schemeClr val="accent4">
              <a:tint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b="0" i="0" kern="1200"/>
            <a:t>Velocity: Speed at which new data is generated and moved</a:t>
          </a:r>
          <a:endParaRPr lang="en-US" sz="900" kern="1200"/>
        </a:p>
      </dsp:txBody>
      <dsp:txXfrm>
        <a:off x="3292396" y="2029847"/>
        <a:ext cx="1859387" cy="1154490"/>
      </dsp:txXfrm>
    </dsp:sp>
    <dsp:sp modelId="{348E7FA2-80E1-6E42-AEB5-23AE4B9FF6C2}">
      <dsp:nvSpPr>
        <dsp:cNvPr id="0" name=""/>
        <dsp:cNvSpPr/>
      </dsp:nvSpPr>
      <dsp:spPr>
        <a:xfrm>
          <a:off x="5402282" y="1790077"/>
          <a:ext cx="1931223" cy="1226326"/>
        </a:xfrm>
        <a:prstGeom prst="roundRect">
          <a:avLst>
            <a:gd name="adj" fmla="val 10000"/>
          </a:avLst>
        </a:prstGeom>
        <a:solidFill>
          <a:schemeClr val="accent4">
            <a:alpha val="7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CE6F7B2-EAB1-C845-93B4-F33A5C1AEE5A}">
      <dsp:nvSpPr>
        <dsp:cNvPr id="0" name=""/>
        <dsp:cNvSpPr/>
      </dsp:nvSpPr>
      <dsp:spPr>
        <a:xfrm>
          <a:off x="5616862" y="1993929"/>
          <a:ext cx="1931223" cy="1226326"/>
        </a:xfrm>
        <a:prstGeom prst="roundRect">
          <a:avLst>
            <a:gd name="adj" fmla="val 10000"/>
          </a:avLst>
        </a:prstGeom>
        <a:solidFill>
          <a:schemeClr val="lt1">
            <a:alpha val="90000"/>
            <a:hueOff val="0"/>
            <a:satOff val="0"/>
            <a:lumOff val="0"/>
            <a:alphaOff val="0"/>
          </a:schemeClr>
        </a:solidFill>
        <a:ln w="25400" cap="flat" cmpd="sng" algn="ctr">
          <a:solidFill>
            <a:schemeClr val="accent4">
              <a:tint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b="0" i="0" kern="1200"/>
            <a:t>Variety: Different types of data (structured, unstructured, semi-structured)</a:t>
          </a:r>
          <a:endParaRPr lang="en-US" sz="900" kern="1200"/>
        </a:p>
      </dsp:txBody>
      <dsp:txXfrm>
        <a:off x="5652780" y="2029847"/>
        <a:ext cx="1859387" cy="115449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31FFBA-D1BF-3541-8C52-2F3ED8760001}">
      <dsp:nvSpPr>
        <dsp:cNvPr id="0" name=""/>
        <dsp:cNvSpPr/>
      </dsp:nvSpPr>
      <dsp:spPr>
        <a:xfrm>
          <a:off x="2411" y="367891"/>
          <a:ext cx="1912739" cy="1147643"/>
        </a:xfrm>
        <a:prstGeom prst="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0" i="0" kern="1200" dirty="0"/>
            <a:t>Capturing Data: High velocity and volume data can be difficult to capture and record.</a:t>
          </a:r>
          <a:endParaRPr lang="en-US" sz="1400" kern="1200" dirty="0"/>
        </a:p>
      </dsp:txBody>
      <dsp:txXfrm>
        <a:off x="2411" y="367891"/>
        <a:ext cx="1912739" cy="1147643"/>
      </dsp:txXfrm>
    </dsp:sp>
    <dsp:sp modelId="{E656020F-0593-F74B-86E8-913C8BC693CA}">
      <dsp:nvSpPr>
        <dsp:cNvPr id="0" name=""/>
        <dsp:cNvSpPr/>
      </dsp:nvSpPr>
      <dsp:spPr>
        <a:xfrm>
          <a:off x="2106423" y="367891"/>
          <a:ext cx="1912739" cy="1147643"/>
        </a:xfrm>
        <a:prstGeom prst="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0" i="0" kern="1200" dirty="0"/>
            <a:t>Storing Data: Large data sets require significant storage capacity.</a:t>
          </a:r>
          <a:endParaRPr lang="en-US" sz="1400" kern="1200" dirty="0"/>
        </a:p>
      </dsp:txBody>
      <dsp:txXfrm>
        <a:off x="2106423" y="367891"/>
        <a:ext cx="1912739" cy="1147643"/>
      </dsp:txXfrm>
    </dsp:sp>
    <dsp:sp modelId="{9CCE63A1-91B8-6548-8EF9-6CED52B398F6}">
      <dsp:nvSpPr>
        <dsp:cNvPr id="0" name=""/>
        <dsp:cNvSpPr/>
      </dsp:nvSpPr>
      <dsp:spPr>
        <a:xfrm>
          <a:off x="4210436" y="367891"/>
          <a:ext cx="1912739" cy="1147643"/>
        </a:xfrm>
        <a:prstGeom prst="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0" i="0" kern="1200"/>
            <a:t>Analyzing Data: Extracting meaningful insights from large, complex datasets can be challenging.</a:t>
          </a:r>
          <a:endParaRPr lang="en-US" sz="1400" kern="1200"/>
        </a:p>
      </dsp:txBody>
      <dsp:txXfrm>
        <a:off x="4210436" y="367891"/>
        <a:ext cx="1912739" cy="1147643"/>
      </dsp:txXfrm>
    </dsp:sp>
    <dsp:sp modelId="{C44132DE-65D6-B244-BABB-CB2827392F94}">
      <dsp:nvSpPr>
        <dsp:cNvPr id="0" name=""/>
        <dsp:cNvSpPr/>
      </dsp:nvSpPr>
      <dsp:spPr>
        <a:xfrm>
          <a:off x="6314449" y="367891"/>
          <a:ext cx="1912739" cy="1147643"/>
        </a:xfrm>
        <a:prstGeom prst="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0" i="0" kern="1200"/>
            <a:t>Searching Data: With large datasets, it can be difficult to find specific information.</a:t>
          </a:r>
          <a:endParaRPr lang="en-US" sz="1400" kern="1200"/>
        </a:p>
      </dsp:txBody>
      <dsp:txXfrm>
        <a:off x="6314449" y="367891"/>
        <a:ext cx="1912739" cy="1147643"/>
      </dsp:txXfrm>
    </dsp:sp>
    <dsp:sp modelId="{5728FACC-D0ED-B342-99B1-63BF5A07BAF9}">
      <dsp:nvSpPr>
        <dsp:cNvPr id="0" name=""/>
        <dsp:cNvSpPr/>
      </dsp:nvSpPr>
      <dsp:spPr>
        <a:xfrm>
          <a:off x="1054417" y="1706808"/>
          <a:ext cx="1912739" cy="1147643"/>
        </a:xfrm>
        <a:prstGeom prst="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0" i="0" kern="1200"/>
            <a:t>Sharing Data: Transferring large amounts of data can be time-consuming and resource-intensive.</a:t>
          </a:r>
          <a:endParaRPr lang="en-US" sz="1400" kern="1200"/>
        </a:p>
      </dsp:txBody>
      <dsp:txXfrm>
        <a:off x="1054417" y="1706808"/>
        <a:ext cx="1912739" cy="1147643"/>
      </dsp:txXfrm>
    </dsp:sp>
    <dsp:sp modelId="{AAF49018-AED4-3340-BFAD-47B31EF6A943}">
      <dsp:nvSpPr>
        <dsp:cNvPr id="0" name=""/>
        <dsp:cNvSpPr/>
      </dsp:nvSpPr>
      <dsp:spPr>
        <a:xfrm>
          <a:off x="3158430" y="1706808"/>
          <a:ext cx="1912739" cy="1147643"/>
        </a:xfrm>
        <a:prstGeom prst="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0" i="0" kern="1200"/>
            <a:t>Visualizing Data: Presenting data in a comprehensible manner can be challenging with big data.</a:t>
          </a:r>
          <a:endParaRPr lang="en-US" sz="1400" kern="1200"/>
        </a:p>
      </dsp:txBody>
      <dsp:txXfrm>
        <a:off x="3158430" y="1706808"/>
        <a:ext cx="1912739" cy="1147643"/>
      </dsp:txXfrm>
    </dsp:sp>
    <dsp:sp modelId="{A5A72CC6-F568-FD49-AED8-8499EA9EB533}">
      <dsp:nvSpPr>
        <dsp:cNvPr id="0" name=""/>
        <dsp:cNvSpPr/>
      </dsp:nvSpPr>
      <dsp:spPr>
        <a:xfrm>
          <a:off x="5262443" y="1706808"/>
          <a:ext cx="1912739" cy="1147643"/>
        </a:xfrm>
        <a:prstGeom prst="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0" i="0" kern="1200"/>
            <a:t>Privacy Concerns: The more data collected, the bigger the concern for data privacy.</a:t>
          </a:r>
          <a:endParaRPr lang="en-US" sz="1400" kern="1200"/>
        </a:p>
      </dsp:txBody>
      <dsp:txXfrm>
        <a:off x="5262443" y="1706808"/>
        <a:ext cx="1912739" cy="114764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C757E7-929D-4743-A028-96EB30F0C028}">
      <dsp:nvSpPr>
        <dsp:cNvPr id="0" name=""/>
        <dsp:cNvSpPr/>
      </dsp:nvSpPr>
      <dsp:spPr>
        <a:xfrm>
          <a:off x="1004" y="305531"/>
          <a:ext cx="3526110" cy="2239080"/>
        </a:xfrm>
        <a:prstGeom prst="roundRect">
          <a:avLst>
            <a:gd name="adj" fmla="val 10000"/>
          </a:avLst>
        </a:prstGeom>
        <a:solidFill>
          <a:schemeClr val="accent4">
            <a:alpha val="8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D412AD1-AAE4-D046-ADB3-3F75FD2F65FC}">
      <dsp:nvSpPr>
        <dsp:cNvPr id="0" name=""/>
        <dsp:cNvSpPr/>
      </dsp:nvSpPr>
      <dsp:spPr>
        <a:xfrm>
          <a:off x="392794" y="677731"/>
          <a:ext cx="3526110" cy="2239080"/>
        </a:xfrm>
        <a:prstGeom prst="roundRect">
          <a:avLst>
            <a:gd name="adj" fmla="val 10000"/>
          </a:avLst>
        </a:prstGeom>
        <a:solidFill>
          <a:schemeClr val="lt1">
            <a:alpha val="90000"/>
            <a:hueOff val="0"/>
            <a:satOff val="0"/>
            <a:lumOff val="0"/>
            <a:alphaOff val="0"/>
          </a:schemeClr>
        </a:solidFill>
        <a:ln w="25400" cap="flat" cmpd="sng" algn="ctr">
          <a:solidFill>
            <a:schemeClr val="accent4">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ctr" defTabSz="844550">
            <a:lnSpc>
              <a:spcPct val="100000"/>
            </a:lnSpc>
            <a:spcBef>
              <a:spcPct val="0"/>
            </a:spcBef>
            <a:spcAft>
              <a:spcPct val="35000"/>
            </a:spcAft>
            <a:buNone/>
          </a:pPr>
          <a:r>
            <a:rPr lang="en-US" sz="1900" b="0" i="0" kern="1200"/>
            <a:t>Hadoop is an open-source software framework that allows for distributed processing of large datasets across clusters of computers using simple programming models.</a:t>
          </a:r>
          <a:endParaRPr lang="en-US" sz="1900" kern="1200"/>
        </a:p>
      </dsp:txBody>
      <dsp:txXfrm>
        <a:off x="458374" y="743311"/>
        <a:ext cx="3394950" cy="2107920"/>
      </dsp:txXfrm>
    </dsp:sp>
    <dsp:sp modelId="{2136C7A5-64CE-2045-B876-B4F2DFFE6C40}">
      <dsp:nvSpPr>
        <dsp:cNvPr id="0" name=""/>
        <dsp:cNvSpPr/>
      </dsp:nvSpPr>
      <dsp:spPr>
        <a:xfrm>
          <a:off x="4310695" y="305531"/>
          <a:ext cx="3526110" cy="2239080"/>
        </a:xfrm>
        <a:prstGeom prst="roundRect">
          <a:avLst>
            <a:gd name="adj" fmla="val 10000"/>
          </a:avLst>
        </a:prstGeom>
        <a:solidFill>
          <a:schemeClr val="accent4">
            <a:alpha val="8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924B40D-9BB5-B74E-A452-44C37246223F}">
      <dsp:nvSpPr>
        <dsp:cNvPr id="0" name=""/>
        <dsp:cNvSpPr/>
      </dsp:nvSpPr>
      <dsp:spPr>
        <a:xfrm>
          <a:off x="4702485" y="677731"/>
          <a:ext cx="3526110" cy="2239080"/>
        </a:xfrm>
        <a:prstGeom prst="roundRect">
          <a:avLst>
            <a:gd name="adj" fmla="val 10000"/>
          </a:avLst>
        </a:prstGeom>
        <a:solidFill>
          <a:schemeClr val="lt1">
            <a:alpha val="90000"/>
            <a:hueOff val="0"/>
            <a:satOff val="0"/>
            <a:lumOff val="0"/>
            <a:alphaOff val="0"/>
          </a:schemeClr>
        </a:solidFill>
        <a:ln w="25400" cap="flat" cmpd="sng" algn="ctr">
          <a:solidFill>
            <a:schemeClr val="accent4">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ctr" defTabSz="844550">
            <a:lnSpc>
              <a:spcPct val="100000"/>
            </a:lnSpc>
            <a:spcBef>
              <a:spcPct val="0"/>
            </a:spcBef>
            <a:spcAft>
              <a:spcPct val="35000"/>
            </a:spcAft>
            <a:buNone/>
          </a:pPr>
          <a:r>
            <a:rPr lang="en-US" sz="1900" b="0" i="0" kern="1200"/>
            <a:t>It's designed to scale up from single servers to thousands of machines, each providing local computation and storage.</a:t>
          </a:r>
          <a:endParaRPr lang="en-US" sz="1900" kern="1200"/>
        </a:p>
      </dsp:txBody>
      <dsp:txXfrm>
        <a:off x="4768065" y="743311"/>
        <a:ext cx="3394950" cy="210792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38557FF-1C74-C749-A788-27C153DF223A}">
      <dsp:nvSpPr>
        <dsp:cNvPr id="0" name=""/>
        <dsp:cNvSpPr/>
      </dsp:nvSpPr>
      <dsp:spPr>
        <a:xfrm>
          <a:off x="654691" y="1818"/>
          <a:ext cx="1609352" cy="965611"/>
        </a:xfrm>
        <a:prstGeom prst="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b="0" i="0" kern="1200" dirty="0"/>
            <a:t>HDFS: A distributed file-system that stores data on commodity machines, providing high aggregate bandwidth.</a:t>
          </a:r>
          <a:endParaRPr lang="en-US" sz="900" kern="1200" dirty="0"/>
        </a:p>
      </dsp:txBody>
      <dsp:txXfrm>
        <a:off x="654691" y="1818"/>
        <a:ext cx="1609352" cy="965611"/>
      </dsp:txXfrm>
    </dsp:sp>
    <dsp:sp modelId="{46A23746-4AC4-8E4B-BCE7-89A7507CC5E7}">
      <dsp:nvSpPr>
        <dsp:cNvPr id="0" name=""/>
        <dsp:cNvSpPr/>
      </dsp:nvSpPr>
      <dsp:spPr>
        <a:xfrm>
          <a:off x="2424979" y="1818"/>
          <a:ext cx="1609352" cy="965611"/>
        </a:xfrm>
        <a:prstGeom prst="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b="0" i="0" kern="1200" dirty="0"/>
            <a:t>YARN (Yet Another Resource Negotiator): A resource-management platform responsible for managing compute resources in clusters and using them for scheduling applications.</a:t>
          </a:r>
          <a:endParaRPr lang="en-US" sz="900" kern="1200" dirty="0"/>
        </a:p>
      </dsp:txBody>
      <dsp:txXfrm>
        <a:off x="2424979" y="1818"/>
        <a:ext cx="1609352" cy="965611"/>
      </dsp:txXfrm>
    </dsp:sp>
    <dsp:sp modelId="{CC971E86-310C-7A42-89E3-5F3B50D24B85}">
      <dsp:nvSpPr>
        <dsp:cNvPr id="0" name=""/>
        <dsp:cNvSpPr/>
      </dsp:nvSpPr>
      <dsp:spPr>
        <a:xfrm>
          <a:off x="4195267" y="1818"/>
          <a:ext cx="1609352" cy="965611"/>
        </a:xfrm>
        <a:prstGeom prst="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b="0" i="0" kern="1200"/>
            <a:t>MapReduce: A programming model for large scale data processing.</a:t>
          </a:r>
          <a:endParaRPr lang="en-US" sz="900" kern="1200"/>
        </a:p>
      </dsp:txBody>
      <dsp:txXfrm>
        <a:off x="4195267" y="1818"/>
        <a:ext cx="1609352" cy="965611"/>
      </dsp:txXfrm>
    </dsp:sp>
    <dsp:sp modelId="{408790FE-3F2A-B749-80D2-B6ABFA657CB2}">
      <dsp:nvSpPr>
        <dsp:cNvPr id="0" name=""/>
        <dsp:cNvSpPr/>
      </dsp:nvSpPr>
      <dsp:spPr>
        <a:xfrm>
          <a:off x="5965555" y="1818"/>
          <a:ext cx="1609352" cy="965611"/>
        </a:xfrm>
        <a:prstGeom prst="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b="0" i="0" kern="1200"/>
            <a:t>Spark: An open-source distributed computing system that can process data in parallel.</a:t>
          </a:r>
          <a:endParaRPr lang="en-US" sz="900" kern="1200"/>
        </a:p>
      </dsp:txBody>
      <dsp:txXfrm>
        <a:off x="5965555" y="1818"/>
        <a:ext cx="1609352" cy="965611"/>
      </dsp:txXfrm>
    </dsp:sp>
    <dsp:sp modelId="{7262797D-30C1-4E46-8A68-15E62C149647}">
      <dsp:nvSpPr>
        <dsp:cNvPr id="0" name=""/>
        <dsp:cNvSpPr/>
      </dsp:nvSpPr>
      <dsp:spPr>
        <a:xfrm>
          <a:off x="654691" y="1128365"/>
          <a:ext cx="1609352" cy="965611"/>
        </a:xfrm>
        <a:prstGeom prst="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b="0" i="0" kern="1200"/>
            <a:t>Hive: A data warehousing infrastructure built on top of Hadoop that provides data summarization, query, and analysis.</a:t>
          </a:r>
          <a:endParaRPr lang="en-US" sz="900" kern="1200"/>
        </a:p>
      </dsp:txBody>
      <dsp:txXfrm>
        <a:off x="654691" y="1128365"/>
        <a:ext cx="1609352" cy="965611"/>
      </dsp:txXfrm>
    </dsp:sp>
    <dsp:sp modelId="{1F47944D-A2EF-674F-9EC8-E32EB2EECB45}">
      <dsp:nvSpPr>
        <dsp:cNvPr id="0" name=""/>
        <dsp:cNvSpPr/>
      </dsp:nvSpPr>
      <dsp:spPr>
        <a:xfrm>
          <a:off x="2424979" y="1128365"/>
          <a:ext cx="1609352" cy="965611"/>
        </a:xfrm>
        <a:prstGeom prst="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b="0" i="0" kern="1200"/>
            <a:t>HBase: A distributed, scalable, big data store, modelled after Google's Bigtable.</a:t>
          </a:r>
          <a:endParaRPr lang="en-US" sz="900" kern="1200"/>
        </a:p>
      </dsp:txBody>
      <dsp:txXfrm>
        <a:off x="2424979" y="1128365"/>
        <a:ext cx="1609352" cy="965611"/>
      </dsp:txXfrm>
    </dsp:sp>
    <dsp:sp modelId="{5516730E-21AE-9F40-96A2-B0F1609F2BAF}">
      <dsp:nvSpPr>
        <dsp:cNvPr id="0" name=""/>
        <dsp:cNvSpPr/>
      </dsp:nvSpPr>
      <dsp:spPr>
        <a:xfrm>
          <a:off x="4195267" y="1128365"/>
          <a:ext cx="1609352" cy="965611"/>
        </a:xfrm>
        <a:prstGeom prst="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b="0" i="0" kern="1200"/>
            <a:t>NiFi: An open-source software project designed to automate the flow of data between software systems.</a:t>
          </a:r>
          <a:endParaRPr lang="en-US" sz="900" kern="1200"/>
        </a:p>
      </dsp:txBody>
      <dsp:txXfrm>
        <a:off x="4195267" y="1128365"/>
        <a:ext cx="1609352" cy="965611"/>
      </dsp:txXfrm>
    </dsp:sp>
    <dsp:sp modelId="{C73287B3-AC4E-0E4D-A91B-556573E8D85B}">
      <dsp:nvSpPr>
        <dsp:cNvPr id="0" name=""/>
        <dsp:cNvSpPr/>
      </dsp:nvSpPr>
      <dsp:spPr>
        <a:xfrm>
          <a:off x="5965555" y="1128365"/>
          <a:ext cx="1609352" cy="965611"/>
        </a:xfrm>
        <a:prstGeom prst="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b="0" i="0" kern="1200"/>
            <a:t>Kafka: A distributed streaming platform that uses publish-subscribe model.</a:t>
          </a:r>
          <a:endParaRPr lang="en-US" sz="900" kern="1200"/>
        </a:p>
      </dsp:txBody>
      <dsp:txXfrm>
        <a:off x="5965555" y="1128365"/>
        <a:ext cx="1609352" cy="965611"/>
      </dsp:txXfrm>
    </dsp:sp>
    <dsp:sp modelId="{C9ED08F7-94BF-5E40-8AA8-AB82E0F0BF9B}">
      <dsp:nvSpPr>
        <dsp:cNvPr id="0" name=""/>
        <dsp:cNvSpPr/>
      </dsp:nvSpPr>
      <dsp:spPr>
        <a:xfrm>
          <a:off x="3310123" y="2254912"/>
          <a:ext cx="1609352" cy="965611"/>
        </a:xfrm>
        <a:prstGeom prst="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b="0" i="0" kern="1200" dirty="0" err="1"/>
            <a:t>Solr</a:t>
          </a:r>
          <a:r>
            <a:rPr lang="en-US" sz="900" b="0" i="0" kern="1200" dirty="0"/>
            <a:t>: An open-source search platform built on Apache Lucene.</a:t>
          </a:r>
          <a:endParaRPr lang="en-US" sz="900" kern="1200" dirty="0"/>
        </a:p>
      </dsp:txBody>
      <dsp:txXfrm>
        <a:off x="3310123" y="2254912"/>
        <a:ext cx="1609352" cy="965611"/>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F15594-2065-1648-AAB0-1D2DEBAAEA95}">
      <dsp:nvSpPr>
        <dsp:cNvPr id="0" name=""/>
        <dsp:cNvSpPr/>
      </dsp:nvSpPr>
      <dsp:spPr>
        <a:xfrm>
          <a:off x="492" y="447498"/>
          <a:ext cx="1922673" cy="1153604"/>
        </a:xfrm>
        <a:prstGeom prst="rect">
          <a:avLst/>
        </a:prstGeom>
        <a:solidFill>
          <a:schemeClr val="accent4">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b="0" i="0" kern="1200"/>
            <a:t>Distributed Storage spreads data across a network of connected machines.</a:t>
          </a:r>
          <a:endParaRPr lang="en-US" sz="1100" kern="1200"/>
        </a:p>
      </dsp:txBody>
      <dsp:txXfrm>
        <a:off x="492" y="447498"/>
        <a:ext cx="1922673" cy="1153604"/>
      </dsp:txXfrm>
    </dsp:sp>
    <dsp:sp modelId="{0086F539-3957-2F46-81BD-F3846B869561}">
      <dsp:nvSpPr>
        <dsp:cNvPr id="0" name=""/>
        <dsp:cNvSpPr/>
      </dsp:nvSpPr>
      <dsp:spPr>
        <a:xfrm>
          <a:off x="2115433" y="447498"/>
          <a:ext cx="1922673" cy="1153604"/>
        </a:xfrm>
        <a:prstGeom prst="rect">
          <a:avLst/>
        </a:prstGeom>
        <a:solidFill>
          <a:schemeClr val="accent4">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b="0" i="0" kern="1200"/>
            <a:t>HDFS operates on the principle of distributed storage. It splits large data files into smaller blocks (default 128MB), then these blocks are distributed across the cluster of machines.</a:t>
          </a:r>
          <a:endParaRPr lang="en-US" sz="1100" kern="1200"/>
        </a:p>
      </dsp:txBody>
      <dsp:txXfrm>
        <a:off x="2115433" y="447498"/>
        <a:ext cx="1922673" cy="1153604"/>
      </dsp:txXfrm>
    </dsp:sp>
    <dsp:sp modelId="{543C7C41-3B45-AD46-AF99-060CB20C6C48}">
      <dsp:nvSpPr>
        <dsp:cNvPr id="0" name=""/>
        <dsp:cNvSpPr/>
      </dsp:nvSpPr>
      <dsp:spPr>
        <a:xfrm>
          <a:off x="1057963" y="1793369"/>
          <a:ext cx="1922673" cy="1153604"/>
        </a:xfrm>
        <a:prstGeom prst="rect">
          <a:avLst/>
        </a:prstGeom>
        <a:solidFill>
          <a:schemeClr val="accent4">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b="0" i="0" kern="1200"/>
            <a:t>HDFS follows a master/slave architecture with NameNode as master (maintaining metadata) and DataNode as slave (stores actual data).</a:t>
          </a:r>
          <a:endParaRPr lang="en-US" sz="1100" kern="1200"/>
        </a:p>
      </dsp:txBody>
      <dsp:txXfrm>
        <a:off x="1057963" y="1793369"/>
        <a:ext cx="1922673" cy="1153604"/>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886130-B88A-434B-B2D2-4457C8881135}">
      <dsp:nvSpPr>
        <dsp:cNvPr id="0" name=""/>
        <dsp:cNvSpPr/>
      </dsp:nvSpPr>
      <dsp:spPr>
        <a:xfrm>
          <a:off x="2411" y="973751"/>
          <a:ext cx="1721465" cy="1093130"/>
        </a:xfrm>
        <a:prstGeom prst="roundRect">
          <a:avLst>
            <a:gd name="adj" fmla="val 10000"/>
          </a:avLst>
        </a:prstGeom>
        <a:solidFill>
          <a:schemeClr val="accent4">
            <a:alpha val="8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31E5B5A-5ADB-4042-8500-030BFA3ABD2D}">
      <dsp:nvSpPr>
        <dsp:cNvPr id="0" name=""/>
        <dsp:cNvSpPr/>
      </dsp:nvSpPr>
      <dsp:spPr>
        <a:xfrm>
          <a:off x="193684" y="1155461"/>
          <a:ext cx="1721465" cy="1093130"/>
        </a:xfrm>
        <a:prstGeom prst="roundRect">
          <a:avLst>
            <a:gd name="adj" fmla="val 10000"/>
          </a:avLst>
        </a:prstGeom>
        <a:solidFill>
          <a:schemeClr val="lt1">
            <a:alpha val="90000"/>
            <a:hueOff val="0"/>
            <a:satOff val="0"/>
            <a:lumOff val="0"/>
            <a:alphaOff val="0"/>
          </a:schemeClr>
        </a:solidFill>
        <a:ln w="25400" cap="flat" cmpd="sng" algn="ctr">
          <a:solidFill>
            <a:schemeClr val="accent4">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r>
            <a:rPr lang="en-US" sz="700" b="0" i="0" kern="1200"/>
            <a:t>How HDFS works: When data is stored, it is broken into "blocks" and distributed across different nodes in the cluster, ensuring fault tolerance and high availability. Blocks are replicated across nodes to ensure data is never lost, even in the case of a node failure.</a:t>
          </a:r>
          <a:endParaRPr lang="en-US" sz="700" kern="1200"/>
        </a:p>
      </dsp:txBody>
      <dsp:txXfrm>
        <a:off x="225701" y="1187478"/>
        <a:ext cx="1657431" cy="1029096"/>
      </dsp:txXfrm>
    </dsp:sp>
    <dsp:sp modelId="{75A162C5-C78B-A743-8962-6E97DA134304}">
      <dsp:nvSpPr>
        <dsp:cNvPr id="0" name=""/>
        <dsp:cNvSpPr/>
      </dsp:nvSpPr>
      <dsp:spPr>
        <a:xfrm>
          <a:off x="2106423" y="973751"/>
          <a:ext cx="1721465" cy="1093130"/>
        </a:xfrm>
        <a:prstGeom prst="roundRect">
          <a:avLst>
            <a:gd name="adj" fmla="val 10000"/>
          </a:avLst>
        </a:prstGeom>
        <a:solidFill>
          <a:schemeClr val="accent4">
            <a:alpha val="8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5EC90C5-691F-E64A-A3B1-1E7EE3514860}">
      <dsp:nvSpPr>
        <dsp:cNvPr id="0" name=""/>
        <dsp:cNvSpPr/>
      </dsp:nvSpPr>
      <dsp:spPr>
        <a:xfrm>
          <a:off x="2297697" y="1155461"/>
          <a:ext cx="1721465" cy="1093130"/>
        </a:xfrm>
        <a:prstGeom prst="roundRect">
          <a:avLst>
            <a:gd name="adj" fmla="val 10000"/>
          </a:avLst>
        </a:prstGeom>
        <a:solidFill>
          <a:schemeClr val="lt1">
            <a:alpha val="90000"/>
            <a:hueOff val="0"/>
            <a:satOff val="0"/>
            <a:lumOff val="0"/>
            <a:alphaOff val="0"/>
          </a:schemeClr>
        </a:solidFill>
        <a:ln w="25400" cap="flat" cmpd="sng" algn="ctr">
          <a:solidFill>
            <a:schemeClr val="accent4">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r>
            <a:rPr lang="en-US" sz="700" b="0" i="0" kern="1200"/>
            <a:t>Block Size in HDFS: The default block size in HDFS is 128MB. The block size can be increased to better handle large files, but very small files can lead to inefficient use of space.</a:t>
          </a:r>
          <a:endParaRPr lang="en-US" sz="700" kern="1200"/>
        </a:p>
      </dsp:txBody>
      <dsp:txXfrm>
        <a:off x="2329714" y="1187478"/>
        <a:ext cx="1657431" cy="1029096"/>
      </dsp:txXfrm>
    </dsp:sp>
    <dsp:sp modelId="{A6EF7A29-CFA6-E44F-91E8-E032BE7BE8B5}">
      <dsp:nvSpPr>
        <dsp:cNvPr id="0" name=""/>
        <dsp:cNvSpPr/>
      </dsp:nvSpPr>
      <dsp:spPr>
        <a:xfrm>
          <a:off x="4210436" y="973751"/>
          <a:ext cx="1721465" cy="1093130"/>
        </a:xfrm>
        <a:prstGeom prst="roundRect">
          <a:avLst>
            <a:gd name="adj" fmla="val 10000"/>
          </a:avLst>
        </a:prstGeom>
        <a:solidFill>
          <a:schemeClr val="accent4">
            <a:alpha val="8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8FE3748-D4E1-204D-BB0B-DC08AD30FF19}">
      <dsp:nvSpPr>
        <dsp:cNvPr id="0" name=""/>
        <dsp:cNvSpPr/>
      </dsp:nvSpPr>
      <dsp:spPr>
        <a:xfrm>
          <a:off x="4401710" y="1155461"/>
          <a:ext cx="1721465" cy="1093130"/>
        </a:xfrm>
        <a:prstGeom prst="roundRect">
          <a:avLst>
            <a:gd name="adj" fmla="val 10000"/>
          </a:avLst>
        </a:prstGeom>
        <a:solidFill>
          <a:schemeClr val="lt1">
            <a:alpha val="90000"/>
            <a:hueOff val="0"/>
            <a:satOff val="0"/>
            <a:lumOff val="0"/>
            <a:alphaOff val="0"/>
          </a:schemeClr>
        </a:solidFill>
        <a:ln w="25400" cap="flat" cmpd="sng" algn="ctr">
          <a:solidFill>
            <a:schemeClr val="accent4">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r>
            <a:rPr lang="en-US" sz="700" b="0" i="0" kern="1200"/>
            <a:t>Role of NameNode: The NameNode keeps track of how the data file is broken into blocks, where these blocks are stored in the cluster, and the health of the DataNodes. When a client wishes to read a file, the NameNode provides the addresses of the DataNodes containing the blocks of data.</a:t>
          </a:r>
          <a:endParaRPr lang="en-US" sz="700" kern="1200"/>
        </a:p>
      </dsp:txBody>
      <dsp:txXfrm>
        <a:off x="4433727" y="1187478"/>
        <a:ext cx="1657431" cy="1029096"/>
      </dsp:txXfrm>
    </dsp:sp>
    <dsp:sp modelId="{2EC29EC0-D777-A34D-9F00-6B792D6DD6C3}">
      <dsp:nvSpPr>
        <dsp:cNvPr id="0" name=""/>
        <dsp:cNvSpPr/>
      </dsp:nvSpPr>
      <dsp:spPr>
        <a:xfrm>
          <a:off x="6314449" y="973751"/>
          <a:ext cx="1721465" cy="1093130"/>
        </a:xfrm>
        <a:prstGeom prst="roundRect">
          <a:avLst>
            <a:gd name="adj" fmla="val 10000"/>
          </a:avLst>
        </a:prstGeom>
        <a:solidFill>
          <a:schemeClr val="accent4">
            <a:alpha val="8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6FFE8BA-A1C4-6144-85B0-263980ABFCE5}">
      <dsp:nvSpPr>
        <dsp:cNvPr id="0" name=""/>
        <dsp:cNvSpPr/>
      </dsp:nvSpPr>
      <dsp:spPr>
        <a:xfrm>
          <a:off x="6505723" y="1155461"/>
          <a:ext cx="1721465" cy="1093130"/>
        </a:xfrm>
        <a:prstGeom prst="roundRect">
          <a:avLst>
            <a:gd name="adj" fmla="val 10000"/>
          </a:avLst>
        </a:prstGeom>
        <a:solidFill>
          <a:schemeClr val="lt1">
            <a:alpha val="90000"/>
            <a:hueOff val="0"/>
            <a:satOff val="0"/>
            <a:lumOff val="0"/>
            <a:alphaOff val="0"/>
          </a:schemeClr>
        </a:solidFill>
        <a:ln w="25400" cap="flat" cmpd="sng" algn="ctr">
          <a:solidFill>
            <a:schemeClr val="accent4">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r>
            <a:rPr lang="en-US" sz="700" b="0" i="0" kern="1200" dirty="0"/>
            <a:t>Role of </a:t>
          </a:r>
          <a:r>
            <a:rPr lang="en-US" sz="700" b="0" i="0" kern="1200" dirty="0" err="1"/>
            <a:t>DataNode</a:t>
          </a:r>
          <a:r>
            <a:rPr lang="en-US" sz="700" b="0" i="0" kern="1200" dirty="0"/>
            <a:t>: </a:t>
          </a:r>
          <a:r>
            <a:rPr lang="en-US" sz="700" b="0" i="0" kern="1200" dirty="0" err="1"/>
            <a:t>DataNodes</a:t>
          </a:r>
          <a:r>
            <a:rPr lang="en-US" sz="700" b="0" i="0" kern="1200" dirty="0"/>
            <a:t> are responsible for storing, retrieving, and processing data. They regularly send heartbeats to the </a:t>
          </a:r>
          <a:r>
            <a:rPr lang="en-US" sz="700" b="0" i="0" kern="1200" dirty="0" err="1"/>
            <a:t>NameNode</a:t>
          </a:r>
          <a:r>
            <a:rPr lang="en-US" sz="700" b="0" i="0" kern="1200" dirty="0"/>
            <a:t> to confirm they are functioning properly.</a:t>
          </a:r>
          <a:endParaRPr lang="en-US" sz="700" kern="1200" dirty="0"/>
        </a:p>
      </dsp:txBody>
      <dsp:txXfrm>
        <a:off x="6537740" y="1187478"/>
        <a:ext cx="1657431" cy="1029096"/>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9FED69-796E-5A46-8A5F-0152963E8BF3}">
      <dsp:nvSpPr>
        <dsp:cNvPr id="0" name=""/>
        <dsp:cNvSpPr/>
      </dsp:nvSpPr>
      <dsp:spPr>
        <a:xfrm>
          <a:off x="713854" y="156"/>
          <a:ext cx="2610891" cy="1566535"/>
        </a:xfrm>
        <a:prstGeom prst="rect">
          <a:avLst/>
        </a:prstGeom>
        <a:solidFill>
          <a:schemeClr val="accent4">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defRPr cap="all"/>
          </a:pPr>
          <a:r>
            <a:rPr lang="en-US" sz="1100" b="0" i="0" kern="1200" dirty="0"/>
            <a:t>Distributed processing is the method in which a task is divided into multiple tasks that are processed independently on several machines.</a:t>
          </a:r>
          <a:endParaRPr lang="en-US" sz="1100" kern="1200" dirty="0"/>
        </a:p>
      </dsp:txBody>
      <dsp:txXfrm>
        <a:off x="713854" y="156"/>
        <a:ext cx="2610891" cy="1566535"/>
      </dsp:txXfrm>
    </dsp:sp>
    <dsp:sp modelId="{BCAE8680-14F8-234E-BC5A-65A7621D237C}">
      <dsp:nvSpPr>
        <dsp:cNvPr id="0" name=""/>
        <dsp:cNvSpPr/>
      </dsp:nvSpPr>
      <dsp:spPr>
        <a:xfrm>
          <a:off x="713854" y="1827780"/>
          <a:ext cx="2610891" cy="1566535"/>
        </a:xfrm>
        <a:prstGeom prst="rect">
          <a:avLst/>
        </a:prstGeom>
        <a:solidFill>
          <a:schemeClr val="accent4">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defRPr cap="all"/>
          </a:pPr>
          <a:r>
            <a:rPr lang="en-US" sz="1100" b="0" i="0" kern="1200"/>
            <a:t>MapReduce is the key to distributed processing in Hadoop. It splits the input data-set into independent chunks which are processed by the map tasks in a parallel manner. The framework sorts the outputs of the maps, which are then input to the reduce tasks.</a:t>
          </a:r>
          <a:endParaRPr lang="en-US" sz="1100" kern="1200"/>
        </a:p>
      </dsp:txBody>
      <dsp:txXfrm>
        <a:off x="713854" y="1827780"/>
        <a:ext cx="2610891" cy="1566535"/>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5FDC0E3-3CBF-B445-A305-C2C979678A0A}">
      <dsp:nvSpPr>
        <dsp:cNvPr id="0" name=""/>
        <dsp:cNvSpPr/>
      </dsp:nvSpPr>
      <dsp:spPr>
        <a:xfrm>
          <a:off x="2411" y="973751"/>
          <a:ext cx="1721465" cy="1093130"/>
        </a:xfrm>
        <a:prstGeom prst="roundRect">
          <a:avLst>
            <a:gd name="adj" fmla="val 10000"/>
          </a:avLst>
        </a:prstGeom>
        <a:solidFill>
          <a:schemeClr val="accent4">
            <a:alpha val="8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EE246F0-E6CF-0A4E-916E-F7A150AEDCED}">
      <dsp:nvSpPr>
        <dsp:cNvPr id="0" name=""/>
        <dsp:cNvSpPr/>
      </dsp:nvSpPr>
      <dsp:spPr>
        <a:xfrm>
          <a:off x="193684" y="1155461"/>
          <a:ext cx="1721465" cy="1093130"/>
        </a:xfrm>
        <a:prstGeom prst="roundRect">
          <a:avLst>
            <a:gd name="adj" fmla="val 10000"/>
          </a:avLst>
        </a:prstGeom>
        <a:solidFill>
          <a:schemeClr val="lt1">
            <a:alpha val="90000"/>
            <a:hueOff val="0"/>
            <a:satOff val="0"/>
            <a:lumOff val="0"/>
            <a:alphaOff val="0"/>
          </a:schemeClr>
        </a:solidFill>
        <a:ln w="25400" cap="flat" cmpd="sng" algn="ctr">
          <a:solidFill>
            <a:schemeClr val="accent4">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sz="800" b="0" i="0" kern="1200" dirty="0"/>
            <a:t>How MapReduce works: The Map function breaks down a task into smaller sub-tasks. It processes input data to produce a set of intermediate key-value pairs. The Reduce function takes these intermediate key-value pairs and combines them to generate the output.</a:t>
          </a:r>
          <a:endParaRPr lang="en-US" sz="800" kern="1200" dirty="0"/>
        </a:p>
      </dsp:txBody>
      <dsp:txXfrm>
        <a:off x="225701" y="1187478"/>
        <a:ext cx="1657431" cy="1029096"/>
      </dsp:txXfrm>
    </dsp:sp>
    <dsp:sp modelId="{0469D675-2612-FB4E-BA0B-0422F0B9D4D8}">
      <dsp:nvSpPr>
        <dsp:cNvPr id="0" name=""/>
        <dsp:cNvSpPr/>
      </dsp:nvSpPr>
      <dsp:spPr>
        <a:xfrm>
          <a:off x="2106423" y="973751"/>
          <a:ext cx="1721465" cy="1093130"/>
        </a:xfrm>
        <a:prstGeom prst="roundRect">
          <a:avLst>
            <a:gd name="adj" fmla="val 10000"/>
          </a:avLst>
        </a:prstGeom>
        <a:solidFill>
          <a:schemeClr val="accent4">
            <a:alpha val="8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D7B3959-1521-E943-A3C6-DABBD48BA4EC}">
      <dsp:nvSpPr>
        <dsp:cNvPr id="0" name=""/>
        <dsp:cNvSpPr/>
      </dsp:nvSpPr>
      <dsp:spPr>
        <a:xfrm>
          <a:off x="2297697" y="1155461"/>
          <a:ext cx="1721465" cy="1093130"/>
        </a:xfrm>
        <a:prstGeom prst="roundRect">
          <a:avLst>
            <a:gd name="adj" fmla="val 10000"/>
          </a:avLst>
        </a:prstGeom>
        <a:solidFill>
          <a:schemeClr val="lt1">
            <a:alpha val="90000"/>
            <a:hueOff val="0"/>
            <a:satOff val="0"/>
            <a:lumOff val="0"/>
            <a:alphaOff val="0"/>
          </a:schemeClr>
        </a:solidFill>
        <a:ln w="25400" cap="flat" cmpd="sng" algn="ctr">
          <a:solidFill>
            <a:schemeClr val="accent4">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sz="800" b="0" i="0" kern="1200" dirty="0"/>
            <a:t>Data Locality in MapReduce: MapReduce takes advantage of "data locality" by moving the computation to where the data resides on the node, thus minimizing network congestion and increasing the speed of the computation.</a:t>
          </a:r>
          <a:endParaRPr lang="en-US" sz="800" kern="1200" dirty="0"/>
        </a:p>
      </dsp:txBody>
      <dsp:txXfrm>
        <a:off x="2329714" y="1187478"/>
        <a:ext cx="1657431" cy="1029096"/>
      </dsp:txXfrm>
    </dsp:sp>
    <dsp:sp modelId="{0361AA23-216D-534C-810C-631BA03748B6}">
      <dsp:nvSpPr>
        <dsp:cNvPr id="0" name=""/>
        <dsp:cNvSpPr/>
      </dsp:nvSpPr>
      <dsp:spPr>
        <a:xfrm>
          <a:off x="4210436" y="973751"/>
          <a:ext cx="1721465" cy="1093130"/>
        </a:xfrm>
        <a:prstGeom prst="roundRect">
          <a:avLst>
            <a:gd name="adj" fmla="val 10000"/>
          </a:avLst>
        </a:prstGeom>
        <a:solidFill>
          <a:schemeClr val="accent4">
            <a:alpha val="8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A9BA052-A9FB-3544-B07E-D45D6E8781C7}">
      <dsp:nvSpPr>
        <dsp:cNvPr id="0" name=""/>
        <dsp:cNvSpPr/>
      </dsp:nvSpPr>
      <dsp:spPr>
        <a:xfrm>
          <a:off x="4401710" y="1155461"/>
          <a:ext cx="1721465" cy="1093130"/>
        </a:xfrm>
        <a:prstGeom prst="roundRect">
          <a:avLst>
            <a:gd name="adj" fmla="val 10000"/>
          </a:avLst>
        </a:prstGeom>
        <a:solidFill>
          <a:schemeClr val="lt1">
            <a:alpha val="90000"/>
            <a:hueOff val="0"/>
            <a:satOff val="0"/>
            <a:lumOff val="0"/>
            <a:alphaOff val="0"/>
          </a:schemeClr>
        </a:solidFill>
        <a:ln w="25400" cap="flat" cmpd="sng" algn="ctr">
          <a:solidFill>
            <a:schemeClr val="accent4">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sz="800" b="0" i="0" kern="1200"/>
            <a:t>Fault Tolerance in MapReduce: The framework automatically handles failures. If a machine with a copy of the input data fails during a job, the job is automatically redirected to a copy of the data on another machine.</a:t>
          </a:r>
          <a:endParaRPr lang="en-US" sz="800" kern="1200"/>
        </a:p>
      </dsp:txBody>
      <dsp:txXfrm>
        <a:off x="4433727" y="1187478"/>
        <a:ext cx="1657431" cy="1029096"/>
      </dsp:txXfrm>
    </dsp:sp>
    <dsp:sp modelId="{F03A3097-114A-3042-855E-E65A1AE6E04E}">
      <dsp:nvSpPr>
        <dsp:cNvPr id="0" name=""/>
        <dsp:cNvSpPr/>
      </dsp:nvSpPr>
      <dsp:spPr>
        <a:xfrm>
          <a:off x="6314449" y="973751"/>
          <a:ext cx="1721465" cy="1093130"/>
        </a:xfrm>
        <a:prstGeom prst="roundRect">
          <a:avLst>
            <a:gd name="adj" fmla="val 10000"/>
          </a:avLst>
        </a:prstGeom>
        <a:solidFill>
          <a:schemeClr val="accent4">
            <a:alpha val="8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C823957-184A-9641-9B81-EF55763DA0A9}">
      <dsp:nvSpPr>
        <dsp:cNvPr id="0" name=""/>
        <dsp:cNvSpPr/>
      </dsp:nvSpPr>
      <dsp:spPr>
        <a:xfrm>
          <a:off x="6505723" y="1155461"/>
          <a:ext cx="1721465" cy="1093130"/>
        </a:xfrm>
        <a:prstGeom prst="roundRect">
          <a:avLst>
            <a:gd name="adj" fmla="val 10000"/>
          </a:avLst>
        </a:prstGeom>
        <a:solidFill>
          <a:schemeClr val="lt1">
            <a:alpha val="90000"/>
            <a:hueOff val="0"/>
            <a:satOff val="0"/>
            <a:lumOff val="0"/>
            <a:alphaOff val="0"/>
          </a:schemeClr>
        </a:solidFill>
        <a:ln w="25400" cap="flat" cmpd="sng" algn="ctr">
          <a:solidFill>
            <a:schemeClr val="accent4">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sz="800" b="0" i="0" kern="1200" dirty="0"/>
            <a:t>YARN (Yet Another Resource Negotiator): It's the cluster management component of Hadoop. It oversees resource allocation, job scheduling, and manages the distributed applications running on the cluster.</a:t>
          </a:r>
          <a:endParaRPr lang="en-US" sz="800" kern="1200" dirty="0"/>
        </a:p>
      </dsp:txBody>
      <dsp:txXfrm>
        <a:off x="6537740" y="1187478"/>
        <a:ext cx="1657431" cy="1029096"/>
      </dsp:txXfrm>
    </dsp:sp>
  </dsp:spTree>
</dsp:drawing>
</file>

<file path=ppt/diagrams/layout1.xml><?xml version="1.0" encoding="utf-8"?>
<dgm:layoutDef xmlns:dgm="http://schemas.openxmlformats.org/drawingml/2006/diagram" xmlns:a="http://schemas.openxmlformats.org/drawingml/2006/main" uniqueId="urn:microsoft.com/office/officeart/2016/7/layout/ChevronBlockProcess">
  <dgm:title val="Chevron Block Process"/>
  <dgm:desc val="Use to show a progression; a timeline; sequential steps in a task, process, or workflow; or to emphasize movement or direction. Level 1 text appears inside an arrow shape while Level 2 text appears below the arrow shapes."/>
  <dgm:catLst>
    <dgm:cat type="process" pri="5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fact="0.6"/>
      <dgm:constr type="h" for="des" forName="composite" op="equ"/>
      <dgm:constr type="w" for="ch" forName="composite" refType="w"/>
      <dgm:constr type="w" for="des" forName="parTx"/>
      <dgm:constr type="h" for="des" forName="parTx" op="equ"/>
      <dgm:constr type="w" for="des" forName="desTx"/>
      <dgm:constr type="primFontSz" for="des" forName="parTx" val="28"/>
      <dgm:constr type="primFontSz" for="des" forName="desTx" refType="primFontSz" refFor="des" refForName="parTx" op="lte" fact="0.75"/>
      <dgm:constr type="h" for="des" forName="desTx" op="equ"/>
      <dgm:constr type="w" for="ch" forName="space" refType="w" op="equ" fact="-0.005"/>
    </dgm:constrLst>
    <dgm:ruleLst>
      <dgm:rule type="w" for="ch" forName="composite" val="0"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91"/>
              <dgm:constr type="t" for="ch" forName="desTx" refType="h" refFor="ch" refForName="parTx"/>
            </dgm:constrLst>
          </dgm:if>
          <dgm:else name="Name9">
            <dgm:constrLst>
              <dgm:constr type="l" for="ch" forName="parTx"/>
              <dgm:constr type="w" for="ch" forName="parTx" refType="w"/>
              <dgm:constr type="t" for="ch" forName="parTx"/>
              <dgm:constr type="l" for="ch" forName="desTx" refType="w" fact="0.09"/>
              <dgm:constr type="w" for="ch" forName="desTx" refType="w" refFor="ch" refForName="parTx" fact="0.91"/>
              <dgm:constr type="t" for="ch" forName="desTx" refType="h" refFor="ch" refForName="parTx"/>
            </dgm:constrLst>
          </dgm:else>
        </dgm:choose>
        <dgm:ruleLst>
          <dgm:rule type="h" val="INF" fact="NaN" max="NaN"/>
        </dgm:ruleLst>
        <dgm:layoutNode name="parTx" styleLbl="alignNode1">
          <dgm:varLst>
            <dgm:chMax val="0"/>
            <dgm:chPref val="0"/>
          </dgm:varLst>
          <dgm:alg type="tx"/>
          <dgm:choose name="Name10">
            <dgm:if name="Name11" func="var" arg="dir" op="equ" val="norm">
              <dgm:shape xmlns:r="http://schemas.openxmlformats.org/officeDocument/2006/relationships" type="chevron" r:blip="">
                <dgm:adjLst>
                  <dgm:adj idx="1" val="0.3"/>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3"/>
                <dgm:constr type="h"/>
                <dgm:constr type="tMarg" refType="w" fact="0.105"/>
                <dgm:constr type="bMarg" refType="w" fact="0.105"/>
                <dgm:constr type="lMarg" refType="w" fact="0.105"/>
                <dgm:constr type="rMarg" refType="w" fact="0.105"/>
              </dgm:constrLst>
            </dgm:if>
            <dgm:else name="Name15">
              <dgm:constrLst>
                <dgm:constr type="h" refType="w" op="lte" fact="0.3"/>
                <dgm:constr type="h"/>
                <dgm:constr type="tMarg" refType="w" fact="0.105"/>
                <dgm:constr type="bMarg" refType="w" fact="0.105"/>
                <dgm:constr type="lMarg" refType="w" fact="0.105"/>
                <dgm:constr type="rMarg" refType="w" fact="0.105"/>
              </dgm:constrLst>
            </dgm:else>
          </dgm:choose>
          <dgm:ruleLst>
            <dgm:rule type="h" val="INF" fact="NaN" max="NaN"/>
            <dgm:rule type="primFontSz" val="14" fact="NaN" max="NaN"/>
          </dgm:ruleLst>
        </dgm:layoutNode>
        <dgm:layoutNode name="desTx" styleLbl="alignAccFollowNode1">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primFontSz" val="20"/>
            <dgm:constr type="tMarg" refType="w" fact="0.224"/>
            <dgm:constr type="bMarg" refType="w" fact="0.448"/>
            <dgm:constr type="lMarg" refType="w" fact="0.224"/>
            <dgm:constr type="rMarg" refType="w" fact="0.224"/>
          </dgm:constrLst>
          <dgm:ruleLst>
            <dgm:rule type="h" val="INF" fact="NaN" max="NaN"/>
            <dgm:rule type="primFontSz" val="11"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85AF6B7-0551-D94D-959A-5E6CCFD230C2}" type="datetimeFigureOut">
              <a:rPr lang="en-US" smtClean="0"/>
              <a:t>7/27/23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D15403F-4377-9643-876E-F4518F5E6995}" type="slidenum">
              <a:rPr lang="en-US" smtClean="0"/>
              <a:t>‹#›</a:t>
            </a:fld>
            <a:endParaRPr lang="en-US"/>
          </a:p>
        </p:txBody>
      </p:sp>
    </p:spTree>
    <p:extLst>
      <p:ext uri="{BB962C8B-B14F-4D97-AF65-F5344CB8AC3E}">
        <p14:creationId xmlns:p14="http://schemas.microsoft.com/office/powerpoint/2010/main" val="15640872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15403F-4377-9643-876E-F4518F5E6995}" type="slidenum">
              <a:rPr lang="en-US" smtClean="0"/>
              <a:t>8</a:t>
            </a:fld>
            <a:endParaRPr lang="en-US"/>
          </a:p>
        </p:txBody>
      </p:sp>
    </p:spTree>
    <p:extLst>
      <p:ext uri="{BB962C8B-B14F-4D97-AF65-F5344CB8AC3E}">
        <p14:creationId xmlns:p14="http://schemas.microsoft.com/office/powerpoint/2010/main" val="412051206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2" name="Picture 1" descr="ppt_logo_Widescreen_1.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2857"/>
          </a:xfrm>
          <a:prstGeom prst="rect">
            <a:avLst/>
          </a:prstGeom>
        </p:spPr>
      </p:pic>
      <p:sp>
        <p:nvSpPr>
          <p:cNvPr id="8" name="Subtitle 2"/>
          <p:cNvSpPr>
            <a:spLocks noGrp="1"/>
          </p:cNvSpPr>
          <p:nvPr>
            <p:ph type="subTitle" idx="1"/>
          </p:nvPr>
        </p:nvSpPr>
        <p:spPr>
          <a:xfrm>
            <a:off x="3764641" y="2840812"/>
            <a:ext cx="4693557" cy="1265681"/>
          </a:xfrm>
          <a:prstGeom prst="rect">
            <a:avLst/>
          </a:prstGeom>
        </p:spPr>
        <p:txBody>
          <a:bodyPr>
            <a:normAutofit/>
          </a:bodyPr>
          <a:lstStyle>
            <a:lvl1pPr marL="0" indent="0" algn="ctr">
              <a:buNone/>
              <a:defRPr sz="3000">
                <a:solidFill>
                  <a:schemeClr val="tx1">
                    <a:tint val="75000"/>
                  </a:schemeClr>
                </a:solidFill>
                <a:latin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9" name="Title 1"/>
          <p:cNvSpPr>
            <a:spLocks noGrp="1"/>
          </p:cNvSpPr>
          <p:nvPr>
            <p:ph type="ctrTitle"/>
          </p:nvPr>
        </p:nvSpPr>
        <p:spPr>
          <a:xfrm>
            <a:off x="3778989" y="1187986"/>
            <a:ext cx="4693557" cy="1041177"/>
          </a:xfrm>
          <a:prstGeom prst="rect">
            <a:avLst/>
          </a:prstGeom>
        </p:spPr>
        <p:txBody>
          <a:bodyPr>
            <a:noAutofit/>
          </a:bodyPr>
          <a:lstStyle>
            <a:lvl1pPr>
              <a:defRPr sz="5500" baseline="0">
                <a:solidFill>
                  <a:srgbClr val="533F7E"/>
                </a:solidFill>
                <a:latin typeface="Arial"/>
                <a:cs typeface="Arial"/>
              </a:defRPr>
            </a:lvl1pPr>
          </a:lstStyle>
          <a:p>
            <a:r>
              <a:rPr lang="en-US" dirty="0"/>
              <a:t>Click to edit Master title style</a:t>
            </a:r>
          </a:p>
        </p:txBody>
      </p:sp>
    </p:spTree>
    <p:extLst>
      <p:ext uri="{BB962C8B-B14F-4D97-AF65-F5344CB8AC3E}">
        <p14:creationId xmlns:p14="http://schemas.microsoft.com/office/powerpoint/2010/main" val="2108605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End Frame">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BE2E89E3-9012-754D-ACFE-6D3D94DB23F1}" type="datetimeFigureOut">
              <a:rPr lang="en-US" smtClean="0"/>
              <a:t>7/27/23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A94F592-7035-BC42-B961-96A5B059A853}" type="slidenum">
              <a:rPr lang="en-US" smtClean="0"/>
              <a:t>‹#›</a:t>
            </a:fld>
            <a:endParaRPr lang="en-US"/>
          </a:p>
        </p:txBody>
      </p:sp>
      <p:pic>
        <p:nvPicPr>
          <p:cNvPr id="2" name="Picture 1" descr="ppt_seal_Widescreen_3.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43"/>
            <a:ext cx="9144000" cy="5142857"/>
          </a:xfrm>
          <a:prstGeom prst="rect">
            <a:avLst/>
          </a:prstGeom>
        </p:spPr>
      </p:pic>
    </p:spTree>
    <p:extLst>
      <p:ext uri="{BB962C8B-B14F-4D97-AF65-F5344CB8AC3E}">
        <p14:creationId xmlns:p14="http://schemas.microsoft.com/office/powerpoint/2010/main" val="24135190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2" name="Picture 1" descr="ppt_logo_Widescreen_2.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43"/>
            <a:ext cx="9144000" cy="5142857"/>
          </a:xfrm>
          <a:prstGeom prst="rect">
            <a:avLst/>
          </a:prstGeom>
        </p:spPr>
      </p:pic>
      <p:sp>
        <p:nvSpPr>
          <p:cNvPr id="5" name="Footer Placeholder 4"/>
          <p:cNvSpPr>
            <a:spLocks noGrp="1"/>
          </p:cNvSpPr>
          <p:nvPr>
            <p:ph type="ftr" sz="quarter" idx="11"/>
          </p:nvPr>
        </p:nvSpPr>
        <p:spPr/>
        <p:txBody>
          <a:bodyPr/>
          <a:lstStyle/>
          <a:p>
            <a:endParaRPr lang="en-US"/>
          </a:p>
        </p:txBody>
      </p:sp>
      <p:sp>
        <p:nvSpPr>
          <p:cNvPr id="9" name="Content Placeholder 2"/>
          <p:cNvSpPr>
            <a:spLocks noGrp="1"/>
          </p:cNvSpPr>
          <p:nvPr>
            <p:ph idx="1"/>
          </p:nvPr>
        </p:nvSpPr>
        <p:spPr>
          <a:xfrm>
            <a:off x="457200" y="1224643"/>
            <a:ext cx="8229600" cy="3222343"/>
          </a:xfrm>
          <a:prstGeom prst="rect">
            <a:avLst/>
          </a:prstGeom>
        </p:spPr>
        <p:txBody>
          <a:bodyPr/>
          <a:lstStyle>
            <a:lvl1pPr>
              <a:defRPr sz="3200">
                <a:latin typeface=""/>
              </a:defRPr>
            </a:lvl1pPr>
            <a:lvl2pPr>
              <a:defRPr sz="2800">
                <a:latin typeface=""/>
              </a:defRPr>
            </a:lvl2pPr>
            <a:lvl3pPr>
              <a:defRPr sz="2400">
                <a:latin typeface=""/>
              </a:defRPr>
            </a:lvl3pPr>
            <a:lvl4pPr>
              <a:defRPr sz="2000">
                <a:latin typeface=""/>
              </a:defRPr>
            </a:lvl4pPr>
            <a:lvl5pPr>
              <a:defRPr sz="2000">
                <a:latin typeface=""/>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Slide Number Placeholder 3"/>
          <p:cNvSpPr txBox="1">
            <a:spLocks/>
          </p:cNvSpPr>
          <p:nvPr userDrawn="1"/>
        </p:nvSpPr>
        <p:spPr>
          <a:xfrm>
            <a:off x="457200" y="4767263"/>
            <a:ext cx="2133600" cy="273844"/>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fld id="{35642705-0869-5E41-BF54-4C6A6B6F7BB4}" type="slidenum">
              <a:rPr lang="en-US" smtClean="0">
                <a:latin typeface="Arial"/>
              </a:rPr>
              <a:pPr>
                <a:defRPr/>
              </a:pPr>
              <a:t>‹#›</a:t>
            </a:fld>
            <a:endParaRPr lang="en-US" dirty="0">
              <a:latin typeface="Arial"/>
            </a:endParaRPr>
          </a:p>
        </p:txBody>
      </p:sp>
      <p:sp>
        <p:nvSpPr>
          <p:cNvPr id="7" name="Title 1"/>
          <p:cNvSpPr>
            <a:spLocks noGrp="1"/>
          </p:cNvSpPr>
          <p:nvPr>
            <p:ph type="title"/>
          </p:nvPr>
        </p:nvSpPr>
        <p:spPr>
          <a:xfrm>
            <a:off x="457200" y="184082"/>
            <a:ext cx="8229600" cy="727100"/>
          </a:xfrm>
        </p:spPr>
        <p:txBody>
          <a:bodyPr anchor="b">
            <a:normAutofit/>
          </a:bodyPr>
          <a:lstStyle>
            <a:lvl1pPr algn="l">
              <a:defRPr sz="4400" b="0" i="0" baseline="0">
                <a:solidFill>
                  <a:srgbClr val="533F7E"/>
                </a:solidFill>
                <a:latin typeface="Arial"/>
              </a:defRPr>
            </a:lvl1pPr>
          </a:lstStyle>
          <a:p>
            <a:r>
              <a:rPr lang="en-US" dirty="0"/>
              <a:t>Click to edit Master title style</a:t>
            </a:r>
          </a:p>
        </p:txBody>
      </p:sp>
      <p:pic>
        <p:nvPicPr>
          <p:cNvPr id="8" name="Picture 7"/>
          <p:cNvPicPr>
            <a:picLocks noChangeAspect="1"/>
          </p:cNvPicPr>
          <p:nvPr userDrawn="1"/>
        </p:nvPicPr>
        <p:blipFill>
          <a:blip r:embed="rId3"/>
          <a:stretch>
            <a:fillRect/>
          </a:stretch>
        </p:blipFill>
        <p:spPr>
          <a:xfrm>
            <a:off x="457200" y="996099"/>
            <a:ext cx="8229600" cy="50800"/>
          </a:xfrm>
          <a:prstGeom prst="rect">
            <a:avLst/>
          </a:prstGeom>
        </p:spPr>
      </p:pic>
    </p:spTree>
    <p:extLst>
      <p:ext uri="{BB962C8B-B14F-4D97-AF65-F5344CB8AC3E}">
        <p14:creationId xmlns:p14="http://schemas.microsoft.com/office/powerpoint/2010/main" val="26899200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pic>
        <p:nvPicPr>
          <p:cNvPr id="11" name="Picture 10" descr="ppt_logo_Widescreen_2.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43"/>
            <a:ext cx="9144000" cy="5142857"/>
          </a:xfrm>
          <a:prstGeom prst="rect">
            <a:avLst/>
          </a:prstGeom>
        </p:spPr>
      </p:pic>
      <p:sp>
        <p:nvSpPr>
          <p:cNvPr id="4" name="Footer Placeholder 3"/>
          <p:cNvSpPr>
            <a:spLocks noGrp="1"/>
          </p:cNvSpPr>
          <p:nvPr>
            <p:ph type="ftr" sz="quarter" idx="11"/>
          </p:nvPr>
        </p:nvSpPr>
        <p:spPr/>
        <p:txBody>
          <a:bodyPr/>
          <a:lstStyle/>
          <a:p>
            <a:endParaRPr lang="en-US"/>
          </a:p>
        </p:txBody>
      </p:sp>
      <p:sp>
        <p:nvSpPr>
          <p:cNvPr id="6" name="Title 1"/>
          <p:cNvSpPr>
            <a:spLocks noGrp="1"/>
          </p:cNvSpPr>
          <p:nvPr>
            <p:ph type="title"/>
          </p:nvPr>
        </p:nvSpPr>
        <p:spPr>
          <a:xfrm>
            <a:off x="457200" y="184082"/>
            <a:ext cx="8229600" cy="727100"/>
          </a:xfrm>
        </p:spPr>
        <p:txBody>
          <a:bodyPr anchor="b">
            <a:normAutofit/>
          </a:bodyPr>
          <a:lstStyle>
            <a:lvl1pPr algn="l">
              <a:defRPr sz="4400" b="0" i="0" baseline="0">
                <a:solidFill>
                  <a:srgbClr val="533F7E"/>
                </a:solidFill>
                <a:latin typeface="Arial"/>
              </a:defRPr>
            </a:lvl1pPr>
          </a:lstStyle>
          <a:p>
            <a:r>
              <a:rPr lang="en-US" dirty="0"/>
              <a:t>Click to edit Master title style</a:t>
            </a:r>
          </a:p>
        </p:txBody>
      </p:sp>
      <p:sp>
        <p:nvSpPr>
          <p:cNvPr id="7" name="Text Placeholder 3"/>
          <p:cNvSpPr>
            <a:spLocks noGrp="1"/>
          </p:cNvSpPr>
          <p:nvPr>
            <p:ph type="body" sz="half" idx="2"/>
          </p:nvPr>
        </p:nvSpPr>
        <p:spPr>
          <a:xfrm>
            <a:off x="457200" y="849055"/>
            <a:ext cx="8229600" cy="290447"/>
          </a:xfrm>
        </p:spPr>
        <p:txBody>
          <a:bodyPr>
            <a:normAutofit/>
          </a:bodyPr>
          <a:lstStyle>
            <a:lvl1pPr marL="0" indent="0">
              <a:buNone/>
              <a:defRPr sz="1800">
                <a:solidFill>
                  <a:schemeClr val="bg1">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Content Placeholder 2"/>
          <p:cNvSpPr>
            <a:spLocks noGrp="1"/>
          </p:cNvSpPr>
          <p:nvPr>
            <p:ph idx="1"/>
          </p:nvPr>
        </p:nvSpPr>
        <p:spPr>
          <a:xfrm>
            <a:off x="457200" y="1224643"/>
            <a:ext cx="8229600" cy="3222343"/>
          </a:xfrm>
          <a:prstGeom prst="rect">
            <a:avLst/>
          </a:prstGeom>
        </p:spPr>
        <p:txBody>
          <a:bodyPr/>
          <a:lstStyle>
            <a:lvl1pPr>
              <a:defRPr sz="3200">
                <a:latin typeface=""/>
              </a:defRPr>
            </a:lvl1pPr>
            <a:lvl2pPr>
              <a:defRPr sz="2800">
                <a:latin typeface=""/>
              </a:defRPr>
            </a:lvl2pPr>
            <a:lvl3pPr>
              <a:defRPr sz="2400">
                <a:latin typeface=""/>
              </a:defRPr>
            </a:lvl3pPr>
            <a:lvl4pPr>
              <a:defRPr sz="2000">
                <a:latin typeface=""/>
              </a:defRPr>
            </a:lvl4pPr>
            <a:lvl5pPr>
              <a:defRPr sz="2000">
                <a:latin typeface=""/>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Slide Number Placeholder 3"/>
          <p:cNvSpPr txBox="1">
            <a:spLocks/>
          </p:cNvSpPr>
          <p:nvPr userDrawn="1"/>
        </p:nvSpPr>
        <p:spPr>
          <a:xfrm>
            <a:off x="457200" y="4767263"/>
            <a:ext cx="2133600" cy="273844"/>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fld id="{35642705-0869-5E41-BF54-4C6A6B6F7BB4}" type="slidenum">
              <a:rPr lang="en-US" smtClean="0">
                <a:latin typeface="Arial"/>
              </a:rPr>
              <a:pPr>
                <a:defRPr/>
              </a:pPr>
              <a:t>‹#›</a:t>
            </a:fld>
            <a:endParaRPr lang="en-US" dirty="0">
              <a:latin typeface="Arial"/>
            </a:endParaRPr>
          </a:p>
        </p:txBody>
      </p:sp>
      <p:pic>
        <p:nvPicPr>
          <p:cNvPr id="9" name="Picture 8"/>
          <p:cNvPicPr>
            <a:picLocks noChangeAspect="1"/>
          </p:cNvPicPr>
          <p:nvPr userDrawn="1"/>
        </p:nvPicPr>
        <p:blipFill>
          <a:blip r:embed="rId3"/>
          <a:stretch>
            <a:fillRect/>
          </a:stretch>
        </p:blipFill>
        <p:spPr>
          <a:xfrm>
            <a:off x="457200" y="1157644"/>
            <a:ext cx="8229600" cy="50800"/>
          </a:xfrm>
          <a:prstGeom prst="rect">
            <a:avLst/>
          </a:prstGeom>
        </p:spPr>
      </p:pic>
    </p:spTree>
    <p:extLst>
      <p:ext uri="{BB962C8B-B14F-4D97-AF65-F5344CB8AC3E}">
        <p14:creationId xmlns:p14="http://schemas.microsoft.com/office/powerpoint/2010/main" val="41129264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a:prstGeom prst="rect">
            <a:avLst/>
          </a:prstGeom>
        </p:spPr>
        <p:txBody>
          <a:bodyPr anchor="t"/>
          <a:lstStyle>
            <a:lvl1pPr algn="l">
              <a:defRPr sz="4000" b="1" cap="all"/>
            </a:lvl1pPr>
          </a:lstStyle>
          <a:p>
            <a:r>
              <a:rPr lang="en-US" dirty="0"/>
              <a:t>Click to edit Master title style</a:t>
            </a:r>
          </a:p>
        </p:txBody>
      </p:sp>
      <p:sp>
        <p:nvSpPr>
          <p:cNvPr id="3" name="Text Placeholder 2"/>
          <p:cNvSpPr>
            <a:spLocks noGrp="1"/>
          </p:cNvSpPr>
          <p:nvPr>
            <p:ph type="body" idx="1"/>
          </p:nvPr>
        </p:nvSpPr>
        <p:spPr>
          <a:xfrm>
            <a:off x="722313" y="2180035"/>
            <a:ext cx="7772400" cy="1125140"/>
          </a:xfrm>
          <a:prstGeom prst="rect">
            <a:avLst/>
          </a:prstGeom>
        </p:spPr>
        <p:txBody>
          <a:bodyPr anchor="b"/>
          <a:lstStyle>
            <a:lvl1pPr marL="0" indent="0">
              <a:buNone/>
              <a:defRPr sz="2000">
                <a:solidFill>
                  <a:schemeClr val="tx1">
                    <a:tint val="75000"/>
                  </a:schemeClr>
                </a:solidFill>
                <a:latin typeface="Aria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5" name="Footer Placeholder 4"/>
          <p:cNvSpPr>
            <a:spLocks noGrp="1"/>
          </p:cNvSpPr>
          <p:nvPr>
            <p:ph type="ftr" sz="quarter" idx="11"/>
          </p:nvPr>
        </p:nvSpPr>
        <p:spPr/>
        <p:txBody>
          <a:bodyPr/>
          <a:lstStyle/>
          <a:p>
            <a:endParaRPr lang="en-US"/>
          </a:p>
        </p:txBody>
      </p:sp>
      <p:sp>
        <p:nvSpPr>
          <p:cNvPr id="7" name="Slide Number Placeholder 3"/>
          <p:cNvSpPr>
            <a:spLocks noGrp="1"/>
          </p:cNvSpPr>
          <p:nvPr>
            <p:ph type="sldNum" sz="quarter" idx="12"/>
          </p:nvPr>
        </p:nvSpPr>
        <p:spPr>
          <a:xfrm>
            <a:off x="422847" y="4773913"/>
            <a:ext cx="2133600" cy="273844"/>
          </a:xfrm>
        </p:spPr>
        <p:txBody>
          <a:bodyPr/>
          <a:lstStyle>
            <a:lvl1pPr algn="l">
              <a:defRPr/>
            </a:lvl1pPr>
          </a:lstStyle>
          <a:p>
            <a:fld id="{1A94F592-7035-BC42-B961-96A5B059A853}" type="slidenum">
              <a:rPr lang="en-US" smtClean="0"/>
              <a:pPr/>
              <a:t>‹#›</a:t>
            </a:fld>
            <a:endParaRPr lang="en-US" dirty="0"/>
          </a:p>
        </p:txBody>
      </p:sp>
    </p:spTree>
    <p:extLst>
      <p:ext uri="{BB962C8B-B14F-4D97-AF65-F5344CB8AC3E}">
        <p14:creationId xmlns:p14="http://schemas.microsoft.com/office/powerpoint/2010/main" val="40049724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ppt_logo_Widescreen_2.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43"/>
            <a:ext cx="9144000" cy="5142857"/>
          </a:xfrm>
          <a:prstGeom prst="rect">
            <a:avLst/>
          </a:prstGeom>
        </p:spPr>
      </p:pic>
      <p:sp>
        <p:nvSpPr>
          <p:cNvPr id="2" name="Title 1"/>
          <p:cNvSpPr>
            <a:spLocks noGrp="1"/>
          </p:cNvSpPr>
          <p:nvPr>
            <p:ph type="title"/>
          </p:nvPr>
        </p:nvSpPr>
        <p:spPr>
          <a:xfrm>
            <a:off x="457200" y="205979"/>
            <a:ext cx="8229600" cy="857250"/>
          </a:xfrm>
          <a:prstGeom prst="rect">
            <a:avLst/>
          </a:prstGeom>
        </p:spPr>
        <p:txBody>
          <a:bodyPr/>
          <a:lstStyle>
            <a:lvl1pPr marL="0" algn="l" defTabSz="457200" rtl="0" eaLnBrk="0" fontAlgn="base" latinLnBrk="0" hangingPunct="0">
              <a:spcBef>
                <a:spcPct val="0"/>
              </a:spcBef>
              <a:spcAft>
                <a:spcPct val="0"/>
              </a:spcAft>
              <a:defRPr lang="en-US" sz="4400" b="0" i="0" kern="1200" baseline="0" dirty="0">
                <a:solidFill>
                  <a:srgbClr val="533F7E"/>
                </a:solidFill>
                <a:latin typeface="Arial"/>
                <a:ea typeface="ＭＳ Ｐゴシック" charset="0"/>
                <a:cs typeface="ＭＳ Ｐゴシック" charset="0"/>
              </a:defRPr>
            </a:lvl1pPr>
          </a:lstStyle>
          <a:p>
            <a:r>
              <a:rPr lang="en-US" dirty="0"/>
              <a:t>Click to edit Master title style</a:t>
            </a:r>
          </a:p>
        </p:txBody>
      </p:sp>
      <p:sp>
        <p:nvSpPr>
          <p:cNvPr id="3" name="Content Placeholder 2"/>
          <p:cNvSpPr>
            <a:spLocks noGrp="1"/>
          </p:cNvSpPr>
          <p:nvPr>
            <p:ph sz="half" idx="1"/>
          </p:nvPr>
        </p:nvSpPr>
        <p:spPr>
          <a:xfrm>
            <a:off x="457200" y="1200151"/>
            <a:ext cx="4038600" cy="3394472"/>
          </a:xfrm>
          <a:prstGeom prst="rect">
            <a:avLst/>
          </a:prstGeom>
        </p:spPr>
        <p:txBody>
          <a:bodyPr/>
          <a:lstStyle>
            <a:lvl1pPr>
              <a:defRPr sz="2800">
                <a:latin typeface="Arial"/>
              </a:defRPr>
            </a:lvl1pPr>
            <a:lvl2pPr>
              <a:defRPr sz="2400">
                <a:latin typeface="Arial"/>
              </a:defRPr>
            </a:lvl2pPr>
            <a:lvl3pPr>
              <a:defRPr sz="2000">
                <a:latin typeface="Arial"/>
              </a:defRPr>
            </a:lvl3pPr>
            <a:lvl4pPr>
              <a:defRPr sz="1800">
                <a:latin typeface="Arial"/>
              </a:defRPr>
            </a:lvl4pPr>
            <a:lvl5pPr>
              <a:defRPr sz="1800">
                <a:latin typeface="Arial"/>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38600" cy="3394472"/>
          </a:xfrm>
          <a:prstGeom prst="rect">
            <a:avLst/>
          </a:prstGeom>
        </p:spPr>
        <p:txBody>
          <a:bodyPr/>
          <a:lstStyle>
            <a:lvl1pPr>
              <a:defRPr sz="2800">
                <a:latin typeface="Arial"/>
              </a:defRPr>
            </a:lvl1pPr>
            <a:lvl2pPr>
              <a:defRPr sz="2400">
                <a:latin typeface="Arial"/>
              </a:defRPr>
            </a:lvl2pPr>
            <a:lvl3pPr>
              <a:defRPr sz="2000">
                <a:latin typeface="Arial"/>
              </a:defRPr>
            </a:lvl3pPr>
            <a:lvl4pPr>
              <a:defRPr sz="1800">
                <a:latin typeface="Arial"/>
              </a:defRPr>
            </a:lvl4pPr>
            <a:lvl5pPr>
              <a:defRPr sz="1800">
                <a:latin typeface="Arial"/>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11"/>
          </p:nvPr>
        </p:nvSpPr>
        <p:spPr/>
        <p:txBody>
          <a:bodyPr/>
          <a:lstStyle/>
          <a:p>
            <a:endParaRPr lang="en-US"/>
          </a:p>
        </p:txBody>
      </p:sp>
      <p:sp>
        <p:nvSpPr>
          <p:cNvPr id="12" name="Slide Number Placeholder 3"/>
          <p:cNvSpPr txBox="1">
            <a:spLocks/>
          </p:cNvSpPr>
          <p:nvPr userDrawn="1"/>
        </p:nvSpPr>
        <p:spPr>
          <a:xfrm>
            <a:off x="457200" y="4767263"/>
            <a:ext cx="2133600" cy="273844"/>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fld id="{35642705-0869-5E41-BF54-4C6A6B6F7BB4}" type="slidenum">
              <a:rPr lang="en-US" smtClean="0">
                <a:latin typeface="Arial"/>
              </a:rPr>
              <a:pPr>
                <a:defRPr/>
              </a:pPr>
              <a:t>‹#›</a:t>
            </a:fld>
            <a:endParaRPr lang="en-US" dirty="0">
              <a:latin typeface="Arial"/>
            </a:endParaRPr>
          </a:p>
        </p:txBody>
      </p:sp>
      <p:pic>
        <p:nvPicPr>
          <p:cNvPr id="9" name="Picture 8"/>
          <p:cNvPicPr>
            <a:picLocks noChangeAspect="1"/>
          </p:cNvPicPr>
          <p:nvPr userDrawn="1"/>
        </p:nvPicPr>
        <p:blipFill>
          <a:blip r:embed="rId3"/>
          <a:stretch>
            <a:fillRect/>
          </a:stretch>
        </p:blipFill>
        <p:spPr>
          <a:xfrm>
            <a:off x="457200" y="996099"/>
            <a:ext cx="8229600" cy="50800"/>
          </a:xfrm>
          <a:prstGeom prst="rect">
            <a:avLst/>
          </a:prstGeom>
        </p:spPr>
      </p:pic>
    </p:spTree>
    <p:extLst>
      <p:ext uri="{BB962C8B-B14F-4D97-AF65-F5344CB8AC3E}">
        <p14:creationId xmlns:p14="http://schemas.microsoft.com/office/powerpoint/2010/main" val="836999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1" name="Picture 10" descr="ppt_logo_Widescreen_2.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43"/>
            <a:ext cx="9144000" cy="5142857"/>
          </a:xfrm>
          <a:prstGeom prst="rect">
            <a:avLst/>
          </a:prstGeom>
        </p:spPr>
      </p:pic>
      <p:sp>
        <p:nvSpPr>
          <p:cNvPr id="2" name="Title 1"/>
          <p:cNvSpPr>
            <a:spLocks noGrp="1"/>
          </p:cNvSpPr>
          <p:nvPr>
            <p:ph type="title"/>
          </p:nvPr>
        </p:nvSpPr>
        <p:spPr>
          <a:xfrm>
            <a:off x="457200" y="205979"/>
            <a:ext cx="8229600" cy="857250"/>
          </a:xfrm>
          <a:prstGeom prst="rect">
            <a:avLst/>
          </a:prstGeom>
        </p:spPr>
        <p:txBody>
          <a:bodyPr/>
          <a:lstStyle>
            <a:lvl1pPr>
              <a:defRPr/>
            </a:lvl1pPr>
          </a:lstStyle>
          <a:p>
            <a:r>
              <a:rPr lang="en-US" dirty="0"/>
              <a:t>Click to edit Master title style</a:t>
            </a:r>
          </a:p>
        </p:txBody>
      </p:sp>
      <p:sp>
        <p:nvSpPr>
          <p:cNvPr id="3" name="Text Placeholder 2"/>
          <p:cNvSpPr>
            <a:spLocks noGrp="1"/>
          </p:cNvSpPr>
          <p:nvPr>
            <p:ph type="body" idx="1"/>
          </p:nvPr>
        </p:nvSpPr>
        <p:spPr>
          <a:xfrm>
            <a:off x="457200" y="1151335"/>
            <a:ext cx="4040188" cy="47982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1631156"/>
            <a:ext cx="4040188" cy="2963466"/>
          </a:xfrm>
          <a:prstGeom prst="rect">
            <a:avLst/>
          </a:prstGeom>
        </p:spPr>
        <p:txBody>
          <a:bodyPr/>
          <a:lstStyle>
            <a:lvl1pPr>
              <a:defRPr sz="2400">
                <a:latin typeface=""/>
              </a:defRPr>
            </a:lvl1pPr>
            <a:lvl2pPr>
              <a:defRPr sz="2000">
                <a:latin typeface=""/>
              </a:defRPr>
            </a:lvl2pPr>
            <a:lvl3pPr>
              <a:defRPr sz="1800">
                <a:latin typeface=""/>
              </a:defRPr>
            </a:lvl3pPr>
            <a:lvl4pPr>
              <a:defRPr sz="1600">
                <a:latin typeface=""/>
              </a:defRPr>
            </a:lvl4pPr>
            <a:lvl5pPr>
              <a:defRPr sz="1600">
                <a:latin typeface=""/>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6" y="1151335"/>
            <a:ext cx="4041775" cy="479822"/>
          </a:xfrm>
          <a:prstGeom prst="rect">
            <a:avLst/>
          </a:prstGeom>
        </p:spPr>
        <p:txBody>
          <a:bodyPr anchor="b"/>
          <a:lstStyle>
            <a:lvl1pPr marL="0" indent="0">
              <a:buNone/>
              <a:defRPr sz="2400" b="1">
                <a:latin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645026" y="1631156"/>
            <a:ext cx="4041775" cy="2963466"/>
          </a:xfrm>
          <a:prstGeom prst="rect">
            <a:avLst/>
          </a:prstGeom>
        </p:spPr>
        <p:txBody>
          <a:bodyPr/>
          <a:lstStyle>
            <a:lvl1pPr>
              <a:defRPr sz="2400">
                <a:latin typeface="Arial"/>
              </a:defRPr>
            </a:lvl1pPr>
            <a:lvl2pPr>
              <a:defRPr sz="2000">
                <a:latin typeface="Arial"/>
              </a:defRPr>
            </a:lvl2pPr>
            <a:lvl3pPr>
              <a:defRPr sz="1800">
                <a:latin typeface="Arial"/>
              </a:defRPr>
            </a:lvl3pPr>
            <a:lvl4pPr>
              <a:defRPr sz="1600">
                <a:latin typeface="Arial"/>
              </a:defRPr>
            </a:lvl4pPr>
            <a:lvl5pPr>
              <a:defRPr sz="1600">
                <a:latin typeface="Aria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7"/>
          <p:cNvSpPr>
            <a:spLocks noGrp="1"/>
          </p:cNvSpPr>
          <p:nvPr>
            <p:ph type="ftr" sz="quarter" idx="11"/>
          </p:nvPr>
        </p:nvSpPr>
        <p:spPr/>
        <p:txBody>
          <a:bodyPr/>
          <a:lstStyle/>
          <a:p>
            <a:endParaRPr lang="en-US"/>
          </a:p>
        </p:txBody>
      </p:sp>
      <p:sp>
        <p:nvSpPr>
          <p:cNvPr id="12" name="Slide Number Placeholder 3"/>
          <p:cNvSpPr txBox="1">
            <a:spLocks/>
          </p:cNvSpPr>
          <p:nvPr userDrawn="1"/>
        </p:nvSpPr>
        <p:spPr>
          <a:xfrm>
            <a:off x="457200" y="4767263"/>
            <a:ext cx="2133600" cy="273844"/>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fld id="{35642705-0869-5E41-BF54-4C6A6B6F7BB4}" type="slidenum">
              <a:rPr lang="en-US" smtClean="0">
                <a:latin typeface="Arial"/>
              </a:rPr>
              <a:pPr>
                <a:defRPr/>
              </a:pPr>
              <a:t>‹#›</a:t>
            </a:fld>
            <a:endParaRPr lang="en-US" dirty="0">
              <a:latin typeface="Arial"/>
            </a:endParaRPr>
          </a:p>
        </p:txBody>
      </p:sp>
      <p:pic>
        <p:nvPicPr>
          <p:cNvPr id="10" name="Picture 9"/>
          <p:cNvPicPr>
            <a:picLocks noChangeAspect="1"/>
          </p:cNvPicPr>
          <p:nvPr userDrawn="1"/>
        </p:nvPicPr>
        <p:blipFill>
          <a:blip r:embed="rId3"/>
          <a:stretch>
            <a:fillRect/>
          </a:stretch>
        </p:blipFill>
        <p:spPr>
          <a:xfrm>
            <a:off x="457200" y="996099"/>
            <a:ext cx="8229600" cy="50800"/>
          </a:xfrm>
          <a:prstGeom prst="rect">
            <a:avLst/>
          </a:prstGeom>
        </p:spPr>
      </p:pic>
    </p:spTree>
    <p:extLst>
      <p:ext uri="{BB962C8B-B14F-4D97-AF65-F5344CB8AC3E}">
        <p14:creationId xmlns:p14="http://schemas.microsoft.com/office/powerpoint/2010/main" val="5041816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6" name="Picture 5" descr="ppt_logo_Widescreen_1.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2857"/>
          </a:xfrm>
          <a:prstGeom prst="rect">
            <a:avLst/>
          </a:prstGeom>
        </p:spPr>
      </p:pic>
      <p:sp>
        <p:nvSpPr>
          <p:cNvPr id="9" name="Title 1"/>
          <p:cNvSpPr>
            <a:spLocks noGrp="1"/>
          </p:cNvSpPr>
          <p:nvPr>
            <p:ph type="ctrTitle"/>
          </p:nvPr>
        </p:nvSpPr>
        <p:spPr>
          <a:xfrm>
            <a:off x="3764642" y="1923665"/>
            <a:ext cx="4693557" cy="1041177"/>
          </a:xfrm>
          <a:prstGeom prst="rect">
            <a:avLst/>
          </a:prstGeom>
        </p:spPr>
        <p:txBody>
          <a:bodyPr>
            <a:noAutofit/>
          </a:bodyPr>
          <a:lstStyle>
            <a:lvl1pPr>
              <a:defRPr sz="5500" baseline="0">
                <a:solidFill>
                  <a:srgbClr val="533F7E"/>
                </a:solidFill>
                <a:latin typeface="Arial"/>
                <a:cs typeface="Arial"/>
              </a:defRPr>
            </a:lvl1pPr>
          </a:lstStyle>
          <a:p>
            <a:r>
              <a:rPr lang="en-US" dirty="0"/>
              <a:t>Click to edit Master title style</a:t>
            </a:r>
          </a:p>
        </p:txBody>
      </p:sp>
    </p:spTree>
    <p:extLst>
      <p:ext uri="{BB962C8B-B14F-4D97-AF65-F5344CB8AC3E}">
        <p14:creationId xmlns:p14="http://schemas.microsoft.com/office/powerpoint/2010/main" val="9053271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587553" y="4767263"/>
            <a:ext cx="2133600" cy="273844"/>
          </a:xfrm>
        </p:spPr>
        <p:txBody>
          <a:bodyPr/>
          <a:lstStyle/>
          <a:p>
            <a:fld id="{BE2E89E3-9012-754D-ACFE-6D3D94DB23F1}" type="datetimeFigureOut">
              <a:rPr lang="en-US" smtClean="0"/>
              <a:t>7/27/23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a:xfrm>
            <a:off x="449443" y="4767263"/>
            <a:ext cx="2133600" cy="273844"/>
          </a:xfrm>
        </p:spPr>
        <p:txBody>
          <a:bodyPr/>
          <a:lstStyle>
            <a:lvl1pPr algn="l">
              <a:defRPr/>
            </a:lvl1pPr>
          </a:lstStyle>
          <a:p>
            <a:fld id="{1A94F592-7035-BC42-B961-96A5B059A853}" type="slidenum">
              <a:rPr lang="en-US" smtClean="0"/>
              <a:pPr/>
              <a:t>‹#›</a:t>
            </a:fld>
            <a:endParaRPr lang="en-US" dirty="0"/>
          </a:p>
        </p:txBody>
      </p:sp>
    </p:spTree>
    <p:extLst>
      <p:ext uri="{BB962C8B-B14F-4D97-AF65-F5344CB8AC3E}">
        <p14:creationId xmlns:p14="http://schemas.microsoft.com/office/powerpoint/2010/main" val="19338170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9" name="Picture 8" descr="ppt_logo_Widescreen_2.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43"/>
            <a:ext cx="9144000" cy="5142857"/>
          </a:xfrm>
          <a:prstGeom prst="rect">
            <a:avLst/>
          </a:prstGeom>
        </p:spPr>
      </p:pic>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dirty="0"/>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atin typeface="Arial"/>
              </a:defRPr>
            </a:lvl1pPr>
            <a:lvl2pPr>
              <a:defRPr sz="2800">
                <a:latin typeface="Arial"/>
              </a:defRPr>
            </a:lvl2pPr>
            <a:lvl3pPr>
              <a:defRPr sz="2400">
                <a:latin typeface="Arial"/>
              </a:defRPr>
            </a:lvl3pPr>
            <a:lvl4pPr>
              <a:defRPr sz="2000">
                <a:latin typeface="Arial"/>
              </a:defRPr>
            </a:lvl4pPr>
            <a:lvl5pPr>
              <a:defRPr sz="2000">
                <a:latin typeface="Arial"/>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atin typeface="Aria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6" name="Footer Placeholder 5"/>
          <p:cNvSpPr>
            <a:spLocks noGrp="1"/>
          </p:cNvSpPr>
          <p:nvPr>
            <p:ph type="ftr" sz="quarter" idx="11"/>
          </p:nvPr>
        </p:nvSpPr>
        <p:spPr/>
        <p:txBody>
          <a:bodyPr/>
          <a:lstStyle/>
          <a:p>
            <a:endParaRPr lang="en-US"/>
          </a:p>
        </p:txBody>
      </p:sp>
      <p:sp>
        <p:nvSpPr>
          <p:cNvPr id="10" name="Slide Number Placeholder 3"/>
          <p:cNvSpPr txBox="1">
            <a:spLocks/>
          </p:cNvSpPr>
          <p:nvPr userDrawn="1"/>
        </p:nvSpPr>
        <p:spPr>
          <a:xfrm>
            <a:off x="457200" y="4767263"/>
            <a:ext cx="2133600" cy="273844"/>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fld id="{35642705-0869-5E41-BF54-4C6A6B6F7BB4}" type="slidenum">
              <a:rPr lang="en-US" smtClean="0">
                <a:latin typeface="Arial"/>
              </a:rPr>
              <a:pPr>
                <a:defRPr/>
              </a:pPr>
              <a:t>‹#›</a:t>
            </a:fld>
            <a:endParaRPr lang="en-US" dirty="0">
              <a:latin typeface="Arial"/>
            </a:endParaRPr>
          </a:p>
        </p:txBody>
      </p:sp>
    </p:spTree>
    <p:extLst>
      <p:ext uri="{BB962C8B-B14F-4D97-AF65-F5344CB8AC3E}">
        <p14:creationId xmlns:p14="http://schemas.microsoft.com/office/powerpoint/2010/main" val="1780550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BE2E89E3-9012-754D-ACFE-6D3D94DB23F1}" type="datetimeFigureOut">
              <a:rPr lang="en-US" smtClean="0"/>
              <a:t>7/27/23</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1A94F592-7035-BC42-B961-96A5B059A853}" type="slidenum">
              <a:rPr lang="en-US" smtClean="0"/>
              <a:t>‹#›</a:t>
            </a:fld>
            <a:endParaRPr lang="en-US"/>
          </a:p>
        </p:txBody>
      </p:sp>
      <p:sp>
        <p:nvSpPr>
          <p:cNvPr id="9" name="Title Placeholder 1"/>
          <p:cNvSpPr>
            <a:spLocks noGrp="1"/>
          </p:cNvSpPr>
          <p:nvPr>
            <p:ph type="title"/>
          </p:nvPr>
        </p:nvSpPr>
        <p:spPr bwMode="auto">
          <a:xfrm>
            <a:off x="457200" y="205979"/>
            <a:ext cx="8229600" cy="8572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sp>
        <p:nvSpPr>
          <p:cNvPr id="10" name="Text Placeholder 2"/>
          <p:cNvSpPr>
            <a:spLocks noGrp="1"/>
          </p:cNvSpPr>
          <p:nvPr>
            <p:ph type="body" idx="1"/>
          </p:nvPr>
        </p:nvSpPr>
        <p:spPr bwMode="auto">
          <a:xfrm>
            <a:off x="457200" y="1200151"/>
            <a:ext cx="8229600" cy="339447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6188577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8" r:id="rId3"/>
    <p:sldLayoutId id="2147483651" r:id="rId4"/>
    <p:sldLayoutId id="2147483652" r:id="rId5"/>
    <p:sldLayoutId id="2147483653" r:id="rId6"/>
    <p:sldLayoutId id="2147483654" r:id="rId7"/>
    <p:sldLayoutId id="2147483655" r:id="rId8"/>
    <p:sldLayoutId id="2147483656" r:id="rId9"/>
    <p:sldLayoutId id="2147483657" r:id="rId10"/>
  </p:sldLayoutIdLst>
  <p:txStyles>
    <p:titleStyle>
      <a:lvl1pPr algn="ctr" defTabSz="457200" rtl="0" eaLnBrk="1" latinLnBrk="0" hangingPunct="1">
        <a:spcBef>
          <a:spcPct val="0"/>
        </a:spcBef>
        <a:buNone/>
        <a:defRPr lang="en-US" sz="4400" b="0" i="0" kern="1200" baseline="0" dirty="0">
          <a:solidFill>
            <a:srgbClr val="533F7E"/>
          </a:solidFill>
          <a:latin typeface="Arial"/>
          <a:ea typeface="ＭＳ Ｐゴシック" charset="0"/>
          <a:cs typeface="ＭＳ Ｐゴシック" charset="0"/>
        </a:defRPr>
      </a:lvl1pPr>
    </p:titleStyle>
    <p:bodyStyle>
      <a:lvl1pPr marL="342900" indent="-342900" algn="l" defTabSz="457200" rtl="0" eaLnBrk="1" latinLnBrk="0" hangingPunct="1">
        <a:spcBef>
          <a:spcPct val="20000"/>
        </a:spcBef>
        <a:buFont typeface="Arial"/>
        <a:buChar char="•"/>
        <a:defRPr sz="3200" kern="1200">
          <a:solidFill>
            <a:srgbClr val="3B413F"/>
          </a:solidFill>
          <a:latin typeface=""/>
          <a:ea typeface="+mn-ea"/>
          <a:cs typeface="+mn-cs"/>
        </a:defRPr>
      </a:lvl1pPr>
      <a:lvl2pPr marL="742950" indent="-285750" algn="l" defTabSz="457200" rtl="0" eaLnBrk="1" latinLnBrk="0" hangingPunct="1">
        <a:spcBef>
          <a:spcPct val="20000"/>
        </a:spcBef>
        <a:buFont typeface="Arial"/>
        <a:buChar char="–"/>
        <a:defRPr sz="2800" kern="1200">
          <a:solidFill>
            <a:srgbClr val="3B413F"/>
          </a:solidFill>
          <a:latin typeface=""/>
          <a:ea typeface="+mn-ea"/>
          <a:cs typeface="+mn-cs"/>
        </a:defRPr>
      </a:lvl2pPr>
      <a:lvl3pPr marL="1143000" indent="-228600" algn="l" defTabSz="457200" rtl="0" eaLnBrk="1" latinLnBrk="0" hangingPunct="1">
        <a:spcBef>
          <a:spcPct val="20000"/>
        </a:spcBef>
        <a:buFont typeface="Arial"/>
        <a:buChar char="•"/>
        <a:defRPr sz="2400" kern="1200">
          <a:solidFill>
            <a:srgbClr val="3B413F"/>
          </a:solidFill>
          <a:latin typeface=""/>
          <a:ea typeface="+mn-ea"/>
          <a:cs typeface="+mn-cs"/>
        </a:defRPr>
      </a:lvl3pPr>
      <a:lvl4pPr marL="1600200" indent="-228600" algn="l" defTabSz="457200" rtl="0" eaLnBrk="1" latinLnBrk="0" hangingPunct="1">
        <a:spcBef>
          <a:spcPct val="20000"/>
        </a:spcBef>
        <a:buFont typeface="Arial"/>
        <a:buChar char="–"/>
        <a:defRPr sz="2000" kern="1200">
          <a:solidFill>
            <a:srgbClr val="3B413F"/>
          </a:solidFill>
          <a:latin typeface=""/>
          <a:ea typeface="+mn-ea"/>
          <a:cs typeface="+mn-cs"/>
        </a:defRPr>
      </a:lvl4pPr>
      <a:lvl5pPr marL="2057400" indent="-228600" algn="l" defTabSz="457200" rtl="0" eaLnBrk="1" latinLnBrk="0" hangingPunct="1">
        <a:spcBef>
          <a:spcPct val="20000"/>
        </a:spcBef>
        <a:buFont typeface="Arial"/>
        <a:buChar char="»"/>
        <a:defRPr sz="2000" kern="1200">
          <a:solidFill>
            <a:srgbClr val="3B413F"/>
          </a:solidFill>
          <a:latin typeface=""/>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3.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3.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6.xml"/><Relationship Id="rId7" Type="http://schemas.openxmlformats.org/officeDocument/2006/relationships/image" Target="../media/image5.gif"/><Relationship Id="rId2" Type="http://schemas.openxmlformats.org/officeDocument/2006/relationships/diagramData" Target="../diagrams/data6.xml"/><Relationship Id="rId1" Type="http://schemas.openxmlformats.org/officeDocument/2006/relationships/slideLayout" Target="../slideLayouts/slideLayout5.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8.xml"/><Relationship Id="rId7" Type="http://schemas.openxmlformats.org/officeDocument/2006/relationships/image" Target="../media/image6.png"/><Relationship Id="rId2" Type="http://schemas.openxmlformats.org/officeDocument/2006/relationships/diagramData" Target="../diagrams/data8.xml"/><Relationship Id="rId1" Type="http://schemas.openxmlformats.org/officeDocument/2006/relationships/slideLayout" Target="../slideLayouts/slideLayout5.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3764641" y="2840812"/>
            <a:ext cx="4693557" cy="1874311"/>
          </a:xfrm>
        </p:spPr>
        <p:txBody>
          <a:bodyPr>
            <a:normAutofit/>
          </a:bodyPr>
          <a:lstStyle/>
          <a:p>
            <a:r>
              <a:rPr lang="en-US" dirty="0">
                <a:solidFill>
                  <a:srgbClr val="49326B"/>
                </a:solidFill>
              </a:rPr>
              <a:t>Week 1</a:t>
            </a:r>
          </a:p>
          <a:p>
            <a:endParaRPr lang="en-US" dirty="0">
              <a:solidFill>
                <a:schemeClr val="tx1"/>
              </a:solidFill>
            </a:endParaRPr>
          </a:p>
          <a:p>
            <a:r>
              <a:rPr lang="en-US" sz="1800" dirty="0">
                <a:solidFill>
                  <a:schemeClr val="tx1"/>
                </a:solidFill>
              </a:rPr>
              <a:t>Nasheb Ismaily</a:t>
            </a:r>
          </a:p>
          <a:p>
            <a:r>
              <a:rPr lang="en-US" sz="1800" dirty="0">
                <a:solidFill>
                  <a:schemeClr val="tx1"/>
                </a:solidFill>
              </a:rPr>
              <a:t>nismaily@bellevue.edu</a:t>
            </a:r>
          </a:p>
        </p:txBody>
      </p:sp>
      <p:sp>
        <p:nvSpPr>
          <p:cNvPr id="3" name="Title 2"/>
          <p:cNvSpPr>
            <a:spLocks noGrp="1"/>
          </p:cNvSpPr>
          <p:nvPr>
            <p:ph type="ctrTitle"/>
          </p:nvPr>
        </p:nvSpPr>
        <p:spPr/>
        <p:txBody>
          <a:bodyPr/>
          <a:lstStyle/>
          <a:p>
            <a:r>
              <a:rPr lang="en-US" sz="5400" dirty="0"/>
              <a:t>Introduction to Big Data</a:t>
            </a:r>
          </a:p>
        </p:txBody>
      </p:sp>
    </p:spTree>
    <p:extLst>
      <p:ext uri="{BB962C8B-B14F-4D97-AF65-F5344CB8AC3E}">
        <p14:creationId xmlns:p14="http://schemas.microsoft.com/office/powerpoint/2010/main" val="5516265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AEADE79-4617-1123-7748-2FCCE7B27BC8}"/>
              </a:ext>
            </a:extLst>
          </p:cNvPr>
          <p:cNvSpPr>
            <a:spLocks noGrp="1"/>
          </p:cNvSpPr>
          <p:nvPr>
            <p:ph type="title"/>
          </p:nvPr>
        </p:nvSpPr>
        <p:spPr>
          <a:xfrm>
            <a:off x="457200" y="184082"/>
            <a:ext cx="8229600" cy="727100"/>
          </a:xfrm>
        </p:spPr>
        <p:txBody>
          <a:bodyPr wrap="square" anchor="b">
            <a:normAutofit/>
          </a:bodyPr>
          <a:lstStyle/>
          <a:p>
            <a:pPr>
              <a:lnSpc>
                <a:spcPct val="90000"/>
              </a:lnSpc>
            </a:pPr>
            <a:r>
              <a:rPr lang="en-US" sz="3400" b="1" i="0">
                <a:effectLst/>
              </a:rPr>
              <a:t>Deep Dive into Distributed Processing</a:t>
            </a:r>
            <a:endParaRPr lang="en-US" sz="3400"/>
          </a:p>
        </p:txBody>
      </p:sp>
      <p:graphicFrame>
        <p:nvGraphicFramePr>
          <p:cNvPr id="5" name="Content Placeholder 1">
            <a:extLst>
              <a:ext uri="{FF2B5EF4-FFF2-40B4-BE49-F238E27FC236}">
                <a16:creationId xmlns:a16="http://schemas.microsoft.com/office/drawing/2014/main" id="{72D35ABD-1B36-BD7A-C197-6AE58ED1F6BA}"/>
              </a:ext>
            </a:extLst>
          </p:cNvPr>
          <p:cNvGraphicFramePr>
            <a:graphicFrameLocks noGrp="1"/>
          </p:cNvGraphicFramePr>
          <p:nvPr>
            <p:ph idx="1"/>
            <p:extLst>
              <p:ext uri="{D42A27DB-BD31-4B8C-83A1-F6EECF244321}">
                <p14:modId xmlns:p14="http://schemas.microsoft.com/office/powerpoint/2010/main" val="302463778"/>
              </p:ext>
            </p:extLst>
          </p:nvPr>
        </p:nvGraphicFramePr>
        <p:xfrm>
          <a:off x="457200" y="1224643"/>
          <a:ext cx="8229600" cy="322234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341504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AEADE79-4617-1123-7748-2FCCE7B27BC8}"/>
              </a:ext>
            </a:extLst>
          </p:cNvPr>
          <p:cNvSpPr>
            <a:spLocks noGrp="1"/>
          </p:cNvSpPr>
          <p:nvPr>
            <p:ph type="title"/>
          </p:nvPr>
        </p:nvSpPr>
        <p:spPr>
          <a:xfrm>
            <a:off x="457200" y="184082"/>
            <a:ext cx="8229600" cy="727100"/>
          </a:xfrm>
        </p:spPr>
        <p:txBody>
          <a:bodyPr wrap="square" anchor="b">
            <a:normAutofit/>
          </a:bodyPr>
          <a:lstStyle/>
          <a:p>
            <a:pPr>
              <a:lnSpc>
                <a:spcPct val="90000"/>
              </a:lnSpc>
            </a:pPr>
            <a:r>
              <a:rPr lang="en-US" b="1" i="0">
                <a:effectLst/>
              </a:rPr>
              <a:t>Big Data Use Cases</a:t>
            </a:r>
            <a:endParaRPr lang="en-US"/>
          </a:p>
        </p:txBody>
      </p:sp>
      <p:sp>
        <p:nvSpPr>
          <p:cNvPr id="15" name="Text Placeholder 2">
            <a:extLst>
              <a:ext uri="{FF2B5EF4-FFF2-40B4-BE49-F238E27FC236}">
                <a16:creationId xmlns:a16="http://schemas.microsoft.com/office/drawing/2014/main" id="{0447113A-DAB1-136D-0B14-05D738FBB951}"/>
              </a:ext>
            </a:extLst>
          </p:cNvPr>
          <p:cNvSpPr>
            <a:spLocks noGrp="1"/>
          </p:cNvSpPr>
          <p:nvPr>
            <p:ph type="body" sz="half" idx="2"/>
          </p:nvPr>
        </p:nvSpPr>
        <p:spPr>
          <a:xfrm>
            <a:off x="457200" y="849055"/>
            <a:ext cx="8229600" cy="290447"/>
          </a:xfrm>
        </p:spPr>
        <p:txBody>
          <a:bodyPr>
            <a:normAutofit fontScale="85000" lnSpcReduction="20000"/>
          </a:bodyPr>
          <a:lstStyle/>
          <a:p>
            <a:endParaRPr lang="en-US"/>
          </a:p>
        </p:txBody>
      </p:sp>
      <p:graphicFrame>
        <p:nvGraphicFramePr>
          <p:cNvPr id="5" name="Content Placeholder 1">
            <a:extLst>
              <a:ext uri="{FF2B5EF4-FFF2-40B4-BE49-F238E27FC236}">
                <a16:creationId xmlns:a16="http://schemas.microsoft.com/office/drawing/2014/main" id="{D6347B35-E78F-33B6-C093-CD37C6DC7F10}"/>
              </a:ext>
            </a:extLst>
          </p:cNvPr>
          <p:cNvGraphicFramePr>
            <a:graphicFrameLocks noGrp="1"/>
          </p:cNvGraphicFramePr>
          <p:nvPr>
            <p:ph idx="1"/>
            <p:extLst>
              <p:ext uri="{D42A27DB-BD31-4B8C-83A1-F6EECF244321}">
                <p14:modId xmlns:p14="http://schemas.microsoft.com/office/powerpoint/2010/main" val="1497231788"/>
              </p:ext>
            </p:extLst>
          </p:nvPr>
        </p:nvGraphicFramePr>
        <p:xfrm>
          <a:off x="457200" y="1224643"/>
          <a:ext cx="8229600" cy="322234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623007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AEADE79-4617-1123-7748-2FCCE7B27BC8}"/>
              </a:ext>
            </a:extLst>
          </p:cNvPr>
          <p:cNvSpPr>
            <a:spLocks noGrp="1"/>
          </p:cNvSpPr>
          <p:nvPr>
            <p:ph type="title"/>
          </p:nvPr>
        </p:nvSpPr>
        <p:spPr>
          <a:xfrm>
            <a:off x="685800" y="424816"/>
            <a:ext cx="7772400" cy="1021556"/>
          </a:xfrm>
        </p:spPr>
        <p:txBody>
          <a:bodyPr wrap="square" anchor="t">
            <a:normAutofit/>
          </a:bodyPr>
          <a:lstStyle/>
          <a:p>
            <a:pPr algn="ctr"/>
            <a:r>
              <a:rPr lang="en-US" b="1" i="0" dirty="0">
                <a:effectLst/>
              </a:rPr>
              <a:t>Big Data Case Study</a:t>
            </a:r>
            <a:endParaRPr lang="en-US" dirty="0"/>
          </a:p>
        </p:txBody>
      </p:sp>
      <p:sp>
        <p:nvSpPr>
          <p:cNvPr id="2" name="Content Placeholder 1">
            <a:extLst>
              <a:ext uri="{FF2B5EF4-FFF2-40B4-BE49-F238E27FC236}">
                <a16:creationId xmlns:a16="http://schemas.microsoft.com/office/drawing/2014/main" id="{F054C81E-AB31-9A90-461C-92F391A0CBAF}"/>
              </a:ext>
            </a:extLst>
          </p:cNvPr>
          <p:cNvSpPr>
            <a:spLocks noGrp="1"/>
          </p:cNvSpPr>
          <p:nvPr>
            <p:ph type="body" idx="1"/>
          </p:nvPr>
        </p:nvSpPr>
        <p:spPr>
          <a:xfrm>
            <a:off x="685800" y="1689759"/>
            <a:ext cx="7772400" cy="1125140"/>
          </a:xfrm>
        </p:spPr>
        <p:txBody>
          <a:bodyPr wrap="square" anchor="b">
            <a:normAutofit/>
          </a:bodyPr>
          <a:lstStyle/>
          <a:p>
            <a:pPr algn="ctr"/>
            <a:r>
              <a:rPr lang="en-US" b="0" i="0" dirty="0">
                <a:solidFill>
                  <a:schemeClr val="tx1"/>
                </a:solidFill>
                <a:effectLst/>
              </a:rPr>
              <a:t>Netflix uses big data for personalizing content recommendations, optimizing streaming and buffering techniques, and even in the creation of new series and movies.</a:t>
            </a:r>
            <a:endParaRPr lang="en-US" dirty="0">
              <a:solidFill>
                <a:schemeClr val="tx1"/>
              </a:solidFill>
            </a:endParaRPr>
          </a:p>
        </p:txBody>
      </p:sp>
      <p:pic>
        <p:nvPicPr>
          <p:cNvPr id="3078" name="Picture 6" descr="Netflix Logo transparent PNG - StickPNG">
            <a:extLst>
              <a:ext uri="{FF2B5EF4-FFF2-40B4-BE49-F238E27FC236}">
                <a16:creationId xmlns:a16="http://schemas.microsoft.com/office/drawing/2014/main" id="{0F37FBD1-7A6D-A6A6-E2C6-F4CAC03DFE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96751" y="2814899"/>
            <a:ext cx="3550498" cy="19971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4793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Content Placeholder 1">
            <a:extLst>
              <a:ext uri="{FF2B5EF4-FFF2-40B4-BE49-F238E27FC236}">
                <a16:creationId xmlns:a16="http://schemas.microsoft.com/office/drawing/2014/main" id="{F054C81E-AB31-9A90-461C-92F391A0CBAF}"/>
              </a:ext>
            </a:extLst>
          </p:cNvPr>
          <p:cNvSpPr>
            <a:spLocks noGrp="1"/>
          </p:cNvSpPr>
          <p:nvPr>
            <p:ph idx="1"/>
          </p:nvPr>
        </p:nvSpPr>
        <p:spPr>
          <a:xfrm>
            <a:off x="457200" y="1224643"/>
            <a:ext cx="8229600" cy="3222343"/>
          </a:xfrm>
        </p:spPr>
        <p:txBody>
          <a:bodyPr wrap="square" anchor="t">
            <a:normAutofit fontScale="92500"/>
          </a:bodyPr>
          <a:lstStyle/>
          <a:p>
            <a:pPr>
              <a:lnSpc>
                <a:spcPct val="90000"/>
              </a:lnSpc>
              <a:buFont typeface="Arial" panose="020B0604020202020204" pitchFamily="34" charset="0"/>
              <a:buChar char="•"/>
            </a:pPr>
            <a:r>
              <a:rPr lang="en-US" sz="2500" b="1" i="0" dirty="0">
                <a:effectLst/>
              </a:rPr>
              <a:t>Option 1:</a:t>
            </a:r>
            <a:r>
              <a:rPr lang="en-US" sz="2500" b="0" i="0" dirty="0">
                <a:effectLst/>
              </a:rPr>
              <a:t> Local Deployment using Virtual Machine</a:t>
            </a:r>
          </a:p>
          <a:p>
            <a:pPr>
              <a:lnSpc>
                <a:spcPct val="90000"/>
              </a:lnSpc>
              <a:buFont typeface="Arial" panose="020B0604020202020204" pitchFamily="34" charset="0"/>
              <a:buChar char="•"/>
            </a:pPr>
            <a:r>
              <a:rPr lang="en-US" sz="2500" b="1" i="0" dirty="0">
                <a:effectLst/>
              </a:rPr>
              <a:t>Option 2:</a:t>
            </a:r>
            <a:r>
              <a:rPr lang="en-US" sz="2500" b="0" i="0" dirty="0">
                <a:effectLst/>
              </a:rPr>
              <a:t> Cloud Deployment using Google Cloud</a:t>
            </a:r>
          </a:p>
          <a:p>
            <a:pPr>
              <a:lnSpc>
                <a:spcPct val="90000"/>
              </a:lnSpc>
              <a:buFont typeface="Arial" panose="020B0604020202020204" pitchFamily="34" charset="0"/>
              <a:buChar char="•"/>
            </a:pPr>
            <a:endParaRPr lang="en-US" sz="2500" b="0" i="0" dirty="0">
              <a:effectLst/>
            </a:endParaRPr>
          </a:p>
          <a:p>
            <a:pPr>
              <a:lnSpc>
                <a:spcPct val="90000"/>
              </a:lnSpc>
              <a:buFont typeface="Arial" panose="020B0604020202020204" pitchFamily="34" charset="0"/>
              <a:buChar char="•"/>
            </a:pPr>
            <a:r>
              <a:rPr lang="en-US" sz="2500" b="0" i="0" dirty="0">
                <a:effectLst/>
              </a:rPr>
              <a:t>Choose one option and stick with it for the entire semester</a:t>
            </a:r>
          </a:p>
          <a:p>
            <a:pPr>
              <a:lnSpc>
                <a:spcPct val="90000"/>
              </a:lnSpc>
              <a:buFont typeface="Arial" panose="020B0604020202020204" pitchFamily="34" charset="0"/>
              <a:buChar char="•"/>
            </a:pPr>
            <a:r>
              <a:rPr lang="en-US" sz="2500" b="0" i="0" dirty="0">
                <a:effectLst/>
              </a:rPr>
              <a:t>Detailed instructions can be found in the course material</a:t>
            </a:r>
          </a:p>
          <a:p>
            <a:pPr>
              <a:lnSpc>
                <a:spcPct val="90000"/>
              </a:lnSpc>
              <a:buFont typeface="Arial" panose="020B0604020202020204" pitchFamily="34" charset="0"/>
              <a:buChar char="•"/>
            </a:pPr>
            <a:endParaRPr lang="en-US" sz="2500" dirty="0"/>
          </a:p>
          <a:p>
            <a:pPr>
              <a:lnSpc>
                <a:spcPct val="90000"/>
              </a:lnSpc>
              <a:buFont typeface="Arial" panose="020B0604020202020204" pitchFamily="34" charset="0"/>
              <a:buChar char="•"/>
            </a:pPr>
            <a:r>
              <a:rPr lang="en-US" sz="2500" b="1" dirty="0">
                <a:effectLst/>
              </a:rPr>
              <a:t>Submission: </a:t>
            </a:r>
            <a:r>
              <a:rPr lang="en-US" sz="2500" b="0" dirty="0">
                <a:effectLst/>
              </a:rPr>
              <a:t>Screen Shot of the working User Interfaces in the deployment instructions.</a:t>
            </a:r>
          </a:p>
          <a:p>
            <a:pPr>
              <a:lnSpc>
                <a:spcPct val="90000"/>
              </a:lnSpc>
            </a:pPr>
            <a:endParaRPr lang="en-US" sz="2500" dirty="0"/>
          </a:p>
        </p:txBody>
      </p:sp>
      <p:sp>
        <p:nvSpPr>
          <p:cNvPr id="3" name="Title 2">
            <a:extLst>
              <a:ext uri="{FF2B5EF4-FFF2-40B4-BE49-F238E27FC236}">
                <a16:creationId xmlns:a16="http://schemas.microsoft.com/office/drawing/2014/main" id="{5AEADE79-4617-1123-7748-2FCCE7B27BC8}"/>
              </a:ext>
            </a:extLst>
          </p:cNvPr>
          <p:cNvSpPr>
            <a:spLocks noGrp="1"/>
          </p:cNvSpPr>
          <p:nvPr>
            <p:ph type="title"/>
          </p:nvPr>
        </p:nvSpPr>
        <p:spPr>
          <a:xfrm>
            <a:off x="457200" y="184082"/>
            <a:ext cx="8229600" cy="727100"/>
          </a:xfrm>
        </p:spPr>
        <p:txBody>
          <a:bodyPr wrap="square" anchor="b">
            <a:normAutofit/>
          </a:bodyPr>
          <a:lstStyle/>
          <a:p>
            <a:pPr>
              <a:lnSpc>
                <a:spcPct val="90000"/>
              </a:lnSpc>
            </a:pPr>
            <a:r>
              <a:rPr lang="en-US" sz="2800" b="1" i="0">
                <a:effectLst/>
              </a:rPr>
              <a:t>Assignment: Deploying Big Data Infrastructure</a:t>
            </a:r>
            <a:endParaRPr lang="en-US" sz="2800"/>
          </a:p>
        </p:txBody>
      </p:sp>
    </p:spTree>
    <p:extLst>
      <p:ext uri="{BB962C8B-B14F-4D97-AF65-F5344CB8AC3E}">
        <p14:creationId xmlns:p14="http://schemas.microsoft.com/office/powerpoint/2010/main" val="35444098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bwMode="auto">
          <a:xfrm>
            <a:off x="457200" y="2786063"/>
            <a:ext cx="8229600" cy="18097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nchor="ct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a:r>
              <a:rPr lang="en-US" sz="1600" dirty="0">
                <a:solidFill>
                  <a:srgbClr val="3B413F"/>
                </a:solidFill>
                <a:latin typeface="Arial" charset="0"/>
                <a:cs typeface="Arial" charset="0"/>
              </a:rPr>
              <a:t>A private, non-profit institution founded in 1966, Bellevue University is </a:t>
            </a:r>
            <a:br>
              <a:rPr lang="en-US" sz="1600" dirty="0">
                <a:solidFill>
                  <a:srgbClr val="3B413F"/>
                </a:solidFill>
                <a:latin typeface="Arial" charset="0"/>
                <a:cs typeface="Arial" charset="0"/>
              </a:rPr>
            </a:br>
            <a:r>
              <a:rPr lang="en-US" sz="1600" dirty="0">
                <a:solidFill>
                  <a:srgbClr val="3B413F"/>
                </a:solidFill>
                <a:latin typeface="Arial" charset="0"/>
                <a:cs typeface="Arial" charset="0"/>
              </a:rPr>
              <a:t>accredited by the Higher Learning Commission through the U.S. Department of Education. For general information, please call 800.756.7920.</a:t>
            </a:r>
            <a:br>
              <a:rPr lang="en-US" sz="1600" dirty="0">
                <a:solidFill>
                  <a:srgbClr val="3B413F"/>
                </a:solidFill>
                <a:latin typeface="Arial" charset="0"/>
                <a:cs typeface="Arial" charset="0"/>
              </a:rPr>
            </a:br>
            <a:br>
              <a:rPr lang="en-US" sz="1600" dirty="0">
                <a:solidFill>
                  <a:srgbClr val="3B413F"/>
                </a:solidFill>
                <a:latin typeface="Arial" charset="0"/>
                <a:cs typeface="Arial" charset="0"/>
              </a:rPr>
            </a:br>
            <a:br>
              <a:rPr lang="en-US" sz="1600" dirty="0">
                <a:solidFill>
                  <a:srgbClr val="3B413F"/>
                </a:solidFill>
                <a:latin typeface="Arial" charset="0"/>
                <a:cs typeface="Arial" charset="0"/>
              </a:rPr>
            </a:br>
            <a:br>
              <a:rPr lang="en-US" sz="1600" dirty="0">
                <a:solidFill>
                  <a:srgbClr val="3B413F"/>
                </a:solidFill>
                <a:latin typeface="Arial" charset="0"/>
                <a:cs typeface="Arial" charset="0"/>
              </a:rPr>
            </a:br>
            <a:r>
              <a:rPr lang="en-US" sz="1600" dirty="0">
                <a:solidFill>
                  <a:srgbClr val="3B413F"/>
                </a:solidFill>
                <a:latin typeface="Arial" charset="0"/>
                <a:cs typeface="Arial" charset="0"/>
              </a:rPr>
              <a:t>Email: </a:t>
            </a:r>
            <a:r>
              <a:rPr lang="en-US" sz="1600" dirty="0" err="1">
                <a:solidFill>
                  <a:srgbClr val="3B413F"/>
                </a:solidFill>
                <a:latin typeface="Arial" charset="0"/>
                <a:cs typeface="Arial" charset="0"/>
              </a:rPr>
              <a:t>nismaily@bellevue.edu</a:t>
            </a:r>
            <a:br>
              <a:rPr lang="en-US" sz="1600" dirty="0">
                <a:solidFill>
                  <a:srgbClr val="3B413F"/>
                </a:solidFill>
                <a:latin typeface="Arial" charset="0"/>
                <a:cs typeface="Arial" charset="0"/>
              </a:rPr>
            </a:br>
            <a:r>
              <a:rPr lang="en-US" sz="1600" dirty="0">
                <a:solidFill>
                  <a:srgbClr val="3E403E"/>
                </a:solidFill>
                <a:latin typeface="Arial" charset="0"/>
                <a:cs typeface="Arial" charset="0"/>
              </a:rPr>
              <a:t> </a:t>
            </a:r>
            <a:br>
              <a:rPr lang="en-US" sz="1600" dirty="0">
                <a:solidFill>
                  <a:srgbClr val="3E403E"/>
                </a:solidFill>
                <a:latin typeface="Arial" charset="0"/>
                <a:cs typeface="Arial" charset="0"/>
              </a:rPr>
            </a:br>
            <a:r>
              <a:rPr lang="en-US" sz="1600" dirty="0" err="1">
                <a:solidFill>
                  <a:srgbClr val="593D82"/>
                </a:solidFill>
                <a:latin typeface="Arial" charset="0"/>
                <a:cs typeface="Arial" charset="0"/>
              </a:rPr>
              <a:t>bellevue.edu</a:t>
            </a:r>
            <a:br>
              <a:rPr lang="en-US" sz="1600" dirty="0">
                <a:solidFill>
                  <a:srgbClr val="593D82"/>
                </a:solidFill>
                <a:latin typeface="Arial" charset="0"/>
                <a:cs typeface="Arial" charset="0"/>
              </a:rPr>
            </a:br>
            <a:endParaRPr lang="en-US" sz="1600" dirty="0">
              <a:solidFill>
                <a:srgbClr val="593D82"/>
              </a:solidFill>
              <a:latin typeface="Arial" charset="0"/>
              <a:cs typeface="Arial" charset="0"/>
            </a:endParaRPr>
          </a:p>
        </p:txBody>
      </p:sp>
    </p:spTree>
    <p:extLst>
      <p:ext uri="{BB962C8B-B14F-4D97-AF65-F5344CB8AC3E}">
        <p14:creationId xmlns:p14="http://schemas.microsoft.com/office/powerpoint/2010/main" val="6241331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BFE513B-2122-B98F-78F2-C76BA797B7B6}"/>
              </a:ext>
            </a:extLst>
          </p:cNvPr>
          <p:cNvSpPr>
            <a:spLocks noGrp="1"/>
          </p:cNvSpPr>
          <p:nvPr>
            <p:ph type="title"/>
          </p:nvPr>
        </p:nvSpPr>
        <p:spPr>
          <a:xfrm>
            <a:off x="457200" y="184082"/>
            <a:ext cx="8229600" cy="727100"/>
          </a:xfrm>
        </p:spPr>
        <p:txBody>
          <a:bodyPr wrap="square" anchor="b">
            <a:normAutofit/>
          </a:bodyPr>
          <a:lstStyle/>
          <a:p>
            <a:pPr>
              <a:lnSpc>
                <a:spcPct val="90000"/>
              </a:lnSpc>
            </a:pPr>
            <a:r>
              <a:rPr lang="en-US" b="1" i="0" dirty="0">
                <a:effectLst/>
              </a:rPr>
              <a:t>Course Objectives</a:t>
            </a:r>
            <a:endParaRPr lang="en-US" dirty="0"/>
          </a:p>
        </p:txBody>
      </p:sp>
      <p:sp>
        <p:nvSpPr>
          <p:cNvPr id="20" name="Text Placeholder 2">
            <a:extLst>
              <a:ext uri="{FF2B5EF4-FFF2-40B4-BE49-F238E27FC236}">
                <a16:creationId xmlns:a16="http://schemas.microsoft.com/office/drawing/2014/main" id="{01AD3671-1C2C-A024-C29F-4641370C590F}"/>
              </a:ext>
            </a:extLst>
          </p:cNvPr>
          <p:cNvSpPr>
            <a:spLocks noGrp="1"/>
          </p:cNvSpPr>
          <p:nvPr>
            <p:ph type="body" sz="half" idx="2"/>
          </p:nvPr>
        </p:nvSpPr>
        <p:spPr>
          <a:xfrm>
            <a:off x="457200" y="849055"/>
            <a:ext cx="8229600" cy="290447"/>
          </a:xfrm>
        </p:spPr>
        <p:txBody>
          <a:bodyPr>
            <a:normAutofit fontScale="85000" lnSpcReduction="20000"/>
          </a:bodyPr>
          <a:lstStyle/>
          <a:p>
            <a:endParaRPr lang="en-US"/>
          </a:p>
        </p:txBody>
      </p:sp>
      <p:graphicFrame>
        <p:nvGraphicFramePr>
          <p:cNvPr id="16" name="Content Placeholder 1">
            <a:extLst>
              <a:ext uri="{FF2B5EF4-FFF2-40B4-BE49-F238E27FC236}">
                <a16:creationId xmlns:a16="http://schemas.microsoft.com/office/drawing/2014/main" id="{ED5EB536-91FB-21CC-23F0-64FD9F84654F}"/>
              </a:ext>
            </a:extLst>
          </p:cNvPr>
          <p:cNvGraphicFramePr/>
          <p:nvPr>
            <p:extLst>
              <p:ext uri="{D42A27DB-BD31-4B8C-83A1-F6EECF244321}">
                <p14:modId xmlns:p14="http://schemas.microsoft.com/office/powerpoint/2010/main" val="3757506970"/>
              </p:ext>
            </p:extLst>
          </p:nvPr>
        </p:nvGraphicFramePr>
        <p:xfrm>
          <a:off x="457200" y="1224643"/>
          <a:ext cx="8229600" cy="322234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199938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AEADE79-4617-1123-7748-2FCCE7B27BC8}"/>
              </a:ext>
            </a:extLst>
          </p:cNvPr>
          <p:cNvSpPr>
            <a:spLocks noGrp="1"/>
          </p:cNvSpPr>
          <p:nvPr>
            <p:ph type="title"/>
          </p:nvPr>
        </p:nvSpPr>
        <p:spPr>
          <a:xfrm>
            <a:off x="457200" y="184082"/>
            <a:ext cx="8229600" cy="727100"/>
          </a:xfrm>
        </p:spPr>
        <p:txBody>
          <a:bodyPr wrap="square" anchor="b">
            <a:normAutofit/>
          </a:bodyPr>
          <a:lstStyle/>
          <a:p>
            <a:pPr>
              <a:lnSpc>
                <a:spcPct val="90000"/>
              </a:lnSpc>
            </a:pPr>
            <a:r>
              <a:rPr lang="en-US" b="1" i="0">
                <a:effectLst/>
              </a:rPr>
              <a:t>What is Big Data?</a:t>
            </a:r>
            <a:endParaRPr lang="en-US"/>
          </a:p>
        </p:txBody>
      </p:sp>
      <p:graphicFrame>
        <p:nvGraphicFramePr>
          <p:cNvPr id="5" name="Content Placeholder 1">
            <a:extLst>
              <a:ext uri="{FF2B5EF4-FFF2-40B4-BE49-F238E27FC236}">
                <a16:creationId xmlns:a16="http://schemas.microsoft.com/office/drawing/2014/main" id="{5720E956-FB0D-F385-BD3C-286962A57693}"/>
              </a:ext>
            </a:extLst>
          </p:cNvPr>
          <p:cNvGraphicFramePr>
            <a:graphicFrameLocks noGrp="1"/>
          </p:cNvGraphicFramePr>
          <p:nvPr>
            <p:ph idx="1"/>
            <p:extLst>
              <p:ext uri="{D42A27DB-BD31-4B8C-83A1-F6EECF244321}">
                <p14:modId xmlns:p14="http://schemas.microsoft.com/office/powerpoint/2010/main" val="851615758"/>
              </p:ext>
            </p:extLst>
          </p:nvPr>
        </p:nvGraphicFramePr>
        <p:xfrm>
          <a:off x="457200" y="1224643"/>
          <a:ext cx="8229600" cy="322234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065631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AEADE79-4617-1123-7748-2FCCE7B27BC8}"/>
              </a:ext>
            </a:extLst>
          </p:cNvPr>
          <p:cNvSpPr>
            <a:spLocks noGrp="1"/>
          </p:cNvSpPr>
          <p:nvPr>
            <p:ph type="title"/>
          </p:nvPr>
        </p:nvSpPr>
        <p:spPr>
          <a:xfrm>
            <a:off x="457200" y="184082"/>
            <a:ext cx="8229600" cy="727100"/>
          </a:xfrm>
        </p:spPr>
        <p:txBody>
          <a:bodyPr wrap="square" anchor="b">
            <a:normAutofit/>
          </a:bodyPr>
          <a:lstStyle/>
          <a:p>
            <a:pPr>
              <a:lnSpc>
                <a:spcPct val="90000"/>
              </a:lnSpc>
            </a:pPr>
            <a:r>
              <a:rPr lang="en-US" b="1" i="0">
                <a:effectLst/>
              </a:rPr>
              <a:t>Challenges of Big Data</a:t>
            </a:r>
            <a:endParaRPr lang="en-US"/>
          </a:p>
        </p:txBody>
      </p:sp>
      <p:sp>
        <p:nvSpPr>
          <p:cNvPr id="19" name="Text Placeholder 2">
            <a:extLst>
              <a:ext uri="{FF2B5EF4-FFF2-40B4-BE49-F238E27FC236}">
                <a16:creationId xmlns:a16="http://schemas.microsoft.com/office/drawing/2014/main" id="{5A0D1FF9-7D04-85D2-0116-22467DDFC951}"/>
              </a:ext>
            </a:extLst>
          </p:cNvPr>
          <p:cNvSpPr>
            <a:spLocks noGrp="1"/>
          </p:cNvSpPr>
          <p:nvPr>
            <p:ph type="body" sz="half" idx="2"/>
          </p:nvPr>
        </p:nvSpPr>
        <p:spPr>
          <a:xfrm>
            <a:off x="457200" y="849055"/>
            <a:ext cx="8229600" cy="290447"/>
          </a:xfrm>
        </p:spPr>
        <p:txBody>
          <a:bodyPr>
            <a:normAutofit fontScale="85000" lnSpcReduction="20000"/>
          </a:bodyPr>
          <a:lstStyle/>
          <a:p>
            <a:endParaRPr lang="en-US"/>
          </a:p>
        </p:txBody>
      </p:sp>
      <p:graphicFrame>
        <p:nvGraphicFramePr>
          <p:cNvPr id="5" name="Content Placeholder 1">
            <a:extLst>
              <a:ext uri="{FF2B5EF4-FFF2-40B4-BE49-F238E27FC236}">
                <a16:creationId xmlns:a16="http://schemas.microsoft.com/office/drawing/2014/main" id="{35E7ACDC-ACBE-E986-BAE7-6D780640E278}"/>
              </a:ext>
            </a:extLst>
          </p:cNvPr>
          <p:cNvGraphicFramePr>
            <a:graphicFrameLocks noGrp="1"/>
          </p:cNvGraphicFramePr>
          <p:nvPr>
            <p:ph idx="1"/>
            <p:extLst>
              <p:ext uri="{D42A27DB-BD31-4B8C-83A1-F6EECF244321}">
                <p14:modId xmlns:p14="http://schemas.microsoft.com/office/powerpoint/2010/main" val="1152978484"/>
              </p:ext>
            </p:extLst>
          </p:nvPr>
        </p:nvGraphicFramePr>
        <p:xfrm>
          <a:off x="457200" y="1224643"/>
          <a:ext cx="8229600" cy="322234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922018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AEADE79-4617-1123-7748-2FCCE7B27BC8}"/>
              </a:ext>
            </a:extLst>
          </p:cNvPr>
          <p:cNvSpPr>
            <a:spLocks noGrp="1"/>
          </p:cNvSpPr>
          <p:nvPr>
            <p:ph type="title"/>
          </p:nvPr>
        </p:nvSpPr>
        <p:spPr>
          <a:xfrm>
            <a:off x="457200" y="184082"/>
            <a:ext cx="8229600" cy="727100"/>
          </a:xfrm>
        </p:spPr>
        <p:txBody>
          <a:bodyPr wrap="square" anchor="b">
            <a:normAutofit/>
          </a:bodyPr>
          <a:lstStyle/>
          <a:p>
            <a:pPr>
              <a:lnSpc>
                <a:spcPct val="90000"/>
              </a:lnSpc>
            </a:pPr>
            <a:r>
              <a:rPr lang="en-US" b="1" i="0">
                <a:effectLst/>
              </a:rPr>
              <a:t>Introduction to Hadoop</a:t>
            </a:r>
            <a:endParaRPr lang="en-US"/>
          </a:p>
        </p:txBody>
      </p:sp>
      <p:graphicFrame>
        <p:nvGraphicFramePr>
          <p:cNvPr id="5" name="Content Placeholder 1">
            <a:extLst>
              <a:ext uri="{FF2B5EF4-FFF2-40B4-BE49-F238E27FC236}">
                <a16:creationId xmlns:a16="http://schemas.microsoft.com/office/drawing/2014/main" id="{D1D327E1-3A0F-49A8-9EC5-4BC6E6DC744E}"/>
              </a:ext>
            </a:extLst>
          </p:cNvPr>
          <p:cNvGraphicFramePr>
            <a:graphicFrameLocks noGrp="1"/>
          </p:cNvGraphicFramePr>
          <p:nvPr>
            <p:ph idx="1"/>
            <p:extLst>
              <p:ext uri="{D42A27DB-BD31-4B8C-83A1-F6EECF244321}">
                <p14:modId xmlns:p14="http://schemas.microsoft.com/office/powerpoint/2010/main" val="4083201614"/>
              </p:ext>
            </p:extLst>
          </p:nvPr>
        </p:nvGraphicFramePr>
        <p:xfrm>
          <a:off x="457200" y="1224643"/>
          <a:ext cx="8229600" cy="322234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25148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AEADE79-4617-1123-7748-2FCCE7B27BC8}"/>
              </a:ext>
            </a:extLst>
          </p:cNvPr>
          <p:cNvSpPr>
            <a:spLocks noGrp="1"/>
          </p:cNvSpPr>
          <p:nvPr>
            <p:ph type="title"/>
          </p:nvPr>
        </p:nvSpPr>
        <p:spPr>
          <a:xfrm>
            <a:off x="457200" y="184082"/>
            <a:ext cx="8229600" cy="727100"/>
          </a:xfrm>
        </p:spPr>
        <p:txBody>
          <a:bodyPr wrap="square" anchor="b">
            <a:normAutofit/>
          </a:bodyPr>
          <a:lstStyle/>
          <a:p>
            <a:pPr>
              <a:lnSpc>
                <a:spcPct val="90000"/>
              </a:lnSpc>
            </a:pPr>
            <a:r>
              <a:rPr lang="en-US" sz="3700" b="1" i="0">
                <a:effectLst/>
              </a:rPr>
              <a:t>Hadoop Ecosystem Components</a:t>
            </a:r>
            <a:endParaRPr lang="en-US" sz="3700"/>
          </a:p>
        </p:txBody>
      </p:sp>
      <p:graphicFrame>
        <p:nvGraphicFramePr>
          <p:cNvPr id="7" name="Content Placeholder 1">
            <a:extLst>
              <a:ext uri="{FF2B5EF4-FFF2-40B4-BE49-F238E27FC236}">
                <a16:creationId xmlns:a16="http://schemas.microsoft.com/office/drawing/2014/main" id="{FB7609EE-D510-FB47-0D0A-7A6704BDCF59}"/>
              </a:ext>
            </a:extLst>
          </p:cNvPr>
          <p:cNvGraphicFramePr>
            <a:graphicFrameLocks noGrp="1"/>
          </p:cNvGraphicFramePr>
          <p:nvPr>
            <p:ph idx="1"/>
            <p:extLst>
              <p:ext uri="{D42A27DB-BD31-4B8C-83A1-F6EECF244321}">
                <p14:modId xmlns:p14="http://schemas.microsoft.com/office/powerpoint/2010/main" val="3548926908"/>
              </p:ext>
            </p:extLst>
          </p:nvPr>
        </p:nvGraphicFramePr>
        <p:xfrm>
          <a:off x="457200" y="1224643"/>
          <a:ext cx="8229600" cy="322234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396559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AEADE79-4617-1123-7748-2FCCE7B27BC8}"/>
              </a:ext>
            </a:extLst>
          </p:cNvPr>
          <p:cNvSpPr>
            <a:spLocks noGrp="1"/>
          </p:cNvSpPr>
          <p:nvPr>
            <p:ph type="title"/>
          </p:nvPr>
        </p:nvSpPr>
        <p:spPr>
          <a:xfrm>
            <a:off x="457200" y="205979"/>
            <a:ext cx="8229600" cy="857250"/>
          </a:xfrm>
        </p:spPr>
        <p:txBody>
          <a:bodyPr wrap="square" anchor="ctr">
            <a:normAutofit/>
          </a:bodyPr>
          <a:lstStyle/>
          <a:p>
            <a:pPr>
              <a:lnSpc>
                <a:spcPct val="90000"/>
              </a:lnSpc>
            </a:pPr>
            <a:r>
              <a:rPr lang="en-US" sz="3700" b="1" i="0">
                <a:effectLst/>
              </a:rPr>
              <a:t>Understanding Distributed Storage</a:t>
            </a:r>
            <a:endParaRPr lang="en-US" sz="3700"/>
          </a:p>
        </p:txBody>
      </p:sp>
      <p:graphicFrame>
        <p:nvGraphicFramePr>
          <p:cNvPr id="5" name="Content Placeholder 1">
            <a:extLst>
              <a:ext uri="{FF2B5EF4-FFF2-40B4-BE49-F238E27FC236}">
                <a16:creationId xmlns:a16="http://schemas.microsoft.com/office/drawing/2014/main" id="{99548509-DCEB-FF9A-27FB-23DD197D2341}"/>
              </a:ext>
            </a:extLst>
          </p:cNvPr>
          <p:cNvGraphicFramePr>
            <a:graphicFrameLocks noGrp="1"/>
          </p:cNvGraphicFramePr>
          <p:nvPr>
            <p:ph sz="half" idx="1"/>
            <p:extLst>
              <p:ext uri="{D42A27DB-BD31-4B8C-83A1-F6EECF244321}">
                <p14:modId xmlns:p14="http://schemas.microsoft.com/office/powerpoint/2010/main" val="2929100451"/>
              </p:ext>
            </p:extLst>
          </p:nvPr>
        </p:nvGraphicFramePr>
        <p:xfrm>
          <a:off x="457200" y="1200151"/>
          <a:ext cx="4038600" cy="339447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2050" name="Picture 2" descr="HDFS Architecture Guide">
            <a:extLst>
              <a:ext uri="{FF2B5EF4-FFF2-40B4-BE49-F238E27FC236}">
                <a16:creationId xmlns:a16="http://schemas.microsoft.com/office/drawing/2014/main" id="{91666D12-ADE6-51B9-5FFC-41797A4217DE}"/>
              </a:ext>
            </a:extLst>
          </p:cNvPr>
          <p:cNvPicPr>
            <a:picLocks noGrp="1" noChangeAspect="1" noChangeArrowheads="1"/>
          </p:cNvPicPr>
          <p:nvPr>
            <p:ph sz="half" idx="2"/>
          </p:nvPr>
        </p:nvPicPr>
        <p:blipFill>
          <a:blip r:embed="rId7">
            <a:extLst>
              <a:ext uri="{28A0092B-C50C-407E-A947-70E740481C1C}">
                <a14:useLocalDpi xmlns:a14="http://schemas.microsoft.com/office/drawing/2010/main" val="0"/>
              </a:ext>
            </a:extLst>
          </a:blip>
          <a:srcRect/>
          <a:stretch>
            <a:fillRect/>
          </a:stretch>
        </p:blipFill>
        <p:spPr bwMode="auto">
          <a:xfrm>
            <a:off x="4648200" y="1501699"/>
            <a:ext cx="4038600" cy="27909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10338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AEADE79-4617-1123-7748-2FCCE7B27BC8}"/>
              </a:ext>
            </a:extLst>
          </p:cNvPr>
          <p:cNvSpPr>
            <a:spLocks noGrp="1"/>
          </p:cNvSpPr>
          <p:nvPr>
            <p:ph type="title"/>
          </p:nvPr>
        </p:nvSpPr>
        <p:spPr>
          <a:xfrm>
            <a:off x="457200" y="184082"/>
            <a:ext cx="8229600" cy="727100"/>
          </a:xfrm>
        </p:spPr>
        <p:txBody>
          <a:bodyPr wrap="square" anchor="b">
            <a:normAutofit/>
          </a:bodyPr>
          <a:lstStyle/>
          <a:p>
            <a:pPr>
              <a:lnSpc>
                <a:spcPct val="90000"/>
              </a:lnSpc>
            </a:pPr>
            <a:r>
              <a:rPr lang="en-US" sz="3700" b="1" i="0">
                <a:effectLst/>
              </a:rPr>
              <a:t>Deep Dive into Distributed Storage</a:t>
            </a:r>
            <a:endParaRPr lang="en-US" sz="3700"/>
          </a:p>
        </p:txBody>
      </p:sp>
      <p:graphicFrame>
        <p:nvGraphicFramePr>
          <p:cNvPr id="5" name="Content Placeholder 1">
            <a:extLst>
              <a:ext uri="{FF2B5EF4-FFF2-40B4-BE49-F238E27FC236}">
                <a16:creationId xmlns:a16="http://schemas.microsoft.com/office/drawing/2014/main" id="{2CDC2022-2714-5D2A-323F-AC4FBAEA0863}"/>
              </a:ext>
            </a:extLst>
          </p:cNvPr>
          <p:cNvGraphicFramePr>
            <a:graphicFrameLocks noGrp="1"/>
          </p:cNvGraphicFramePr>
          <p:nvPr>
            <p:ph idx="1"/>
            <p:extLst>
              <p:ext uri="{D42A27DB-BD31-4B8C-83A1-F6EECF244321}">
                <p14:modId xmlns:p14="http://schemas.microsoft.com/office/powerpoint/2010/main" val="2681270271"/>
              </p:ext>
            </p:extLst>
          </p:nvPr>
        </p:nvGraphicFramePr>
        <p:xfrm>
          <a:off x="457200" y="1224643"/>
          <a:ext cx="8229600" cy="322234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244947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AEADE79-4617-1123-7748-2FCCE7B27BC8}"/>
              </a:ext>
            </a:extLst>
          </p:cNvPr>
          <p:cNvSpPr>
            <a:spLocks noGrp="1"/>
          </p:cNvSpPr>
          <p:nvPr>
            <p:ph type="title"/>
          </p:nvPr>
        </p:nvSpPr>
        <p:spPr>
          <a:xfrm>
            <a:off x="457200" y="205979"/>
            <a:ext cx="8229600" cy="857250"/>
          </a:xfrm>
        </p:spPr>
        <p:txBody>
          <a:bodyPr wrap="square" anchor="ctr">
            <a:normAutofit/>
          </a:bodyPr>
          <a:lstStyle/>
          <a:p>
            <a:pPr>
              <a:lnSpc>
                <a:spcPct val="90000"/>
              </a:lnSpc>
            </a:pPr>
            <a:r>
              <a:rPr lang="en-US" sz="3400" b="1" i="0">
                <a:effectLst/>
              </a:rPr>
              <a:t>Understanding Distributed Processing</a:t>
            </a:r>
            <a:endParaRPr lang="en-US" sz="3400"/>
          </a:p>
        </p:txBody>
      </p:sp>
      <p:graphicFrame>
        <p:nvGraphicFramePr>
          <p:cNvPr id="5" name="Content Placeholder 1">
            <a:extLst>
              <a:ext uri="{FF2B5EF4-FFF2-40B4-BE49-F238E27FC236}">
                <a16:creationId xmlns:a16="http://schemas.microsoft.com/office/drawing/2014/main" id="{E8CF7585-7E86-9448-56BE-FBD91A41E80C}"/>
              </a:ext>
            </a:extLst>
          </p:cNvPr>
          <p:cNvGraphicFramePr>
            <a:graphicFrameLocks noGrp="1"/>
          </p:cNvGraphicFramePr>
          <p:nvPr>
            <p:ph sz="half" idx="1"/>
            <p:extLst>
              <p:ext uri="{D42A27DB-BD31-4B8C-83A1-F6EECF244321}">
                <p14:modId xmlns:p14="http://schemas.microsoft.com/office/powerpoint/2010/main" val="3628013288"/>
              </p:ext>
            </p:extLst>
          </p:nvPr>
        </p:nvGraphicFramePr>
        <p:xfrm>
          <a:off x="457200" y="1200151"/>
          <a:ext cx="4038600" cy="339447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030" name="Picture 6" descr="Learn Everything about MapReduce Architecture &amp; its Components">
            <a:extLst>
              <a:ext uri="{FF2B5EF4-FFF2-40B4-BE49-F238E27FC236}">
                <a16:creationId xmlns:a16="http://schemas.microsoft.com/office/drawing/2014/main" id="{83C6080E-ED95-5DEB-F9A9-FBF66F89EC7F}"/>
              </a:ext>
            </a:extLst>
          </p:cNvPr>
          <p:cNvPicPr>
            <a:picLocks noGrp="1" noChangeAspect="1" noChangeArrowheads="1"/>
          </p:cNvPicPr>
          <p:nvPr>
            <p:ph sz="half" idx="2"/>
          </p:nvPr>
        </p:nvPicPr>
        <p:blipFill>
          <a:blip r:embed="rId7">
            <a:extLst>
              <a:ext uri="{28A0092B-C50C-407E-A947-70E740481C1C}">
                <a14:useLocalDpi xmlns:a14="http://schemas.microsoft.com/office/drawing/2010/main" val="0"/>
              </a:ext>
            </a:extLst>
          </a:blip>
          <a:srcRect/>
          <a:stretch>
            <a:fillRect/>
          </a:stretch>
        </p:blipFill>
        <p:spPr bwMode="auto">
          <a:xfrm>
            <a:off x="4648200" y="1391891"/>
            <a:ext cx="4038600" cy="30105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073838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B3BC194FC3BCF2498405D03C97F8D21F" ma:contentTypeVersion="4" ma:contentTypeDescription="Create a new document." ma:contentTypeScope="" ma:versionID="9c3462bd8968801d732c8e187a3d66f3">
  <xsd:schema xmlns:xsd="http://www.w3.org/2001/XMLSchema" xmlns:xs="http://www.w3.org/2001/XMLSchema" xmlns:p="http://schemas.microsoft.com/office/2006/metadata/properties" xmlns:ns2="3e82387a-ab28-4e52-a31d-0a2754c02a4a" targetNamespace="http://schemas.microsoft.com/office/2006/metadata/properties" ma:root="true" ma:fieldsID="7190484eb6d6e1e2ff4b57d914b8b1ba" ns2:_="">
    <xsd:import namespace="3e82387a-ab28-4e52-a31d-0a2754c02a4a"/>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e82387a-ab28-4e52-a31d-0a2754c02a4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CEC73F0-F331-466E-8F8E-C0F2A149DA9D}">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B4228FDF-1328-4CF6-AB07-DE2C5346563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e82387a-ab28-4e52-a31d-0a2754c02a4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B2DB085D-C011-4C07-AE2D-E169AE395F2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119</TotalTime>
  <Words>1116</Words>
  <Application>Microsoft Macintosh PowerPoint</Application>
  <PresentationFormat>On-screen Show (16:9)</PresentationFormat>
  <Paragraphs>74</Paragraphs>
  <Slides>14</Slides>
  <Notes>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14</vt:i4>
      </vt:variant>
    </vt:vector>
  </HeadingPairs>
  <TitlesOfParts>
    <vt:vector size="17" baseType="lpstr">
      <vt:lpstr>Arial</vt:lpstr>
      <vt:lpstr>Calibri</vt:lpstr>
      <vt:lpstr>Office Theme</vt:lpstr>
      <vt:lpstr>Introduction to Big Data</vt:lpstr>
      <vt:lpstr>Course Objectives</vt:lpstr>
      <vt:lpstr>What is Big Data?</vt:lpstr>
      <vt:lpstr>Challenges of Big Data</vt:lpstr>
      <vt:lpstr>Introduction to Hadoop</vt:lpstr>
      <vt:lpstr>Hadoop Ecosystem Components</vt:lpstr>
      <vt:lpstr>Understanding Distributed Storage</vt:lpstr>
      <vt:lpstr>Deep Dive into Distributed Storage</vt:lpstr>
      <vt:lpstr>Understanding Distributed Processing</vt:lpstr>
      <vt:lpstr>Deep Dive into Distributed Processing</vt:lpstr>
      <vt:lpstr>Big Data Use Cases</vt:lpstr>
      <vt:lpstr>Big Data Case Study</vt:lpstr>
      <vt:lpstr>Assignment: Deploying Big Data Infrastructure</vt:lpstr>
      <vt:lpstr>PowerPoint Presentation</vt:lpstr>
    </vt:vector>
  </TitlesOfParts>
  <Company>Bailey Lauerman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Jiear Vang</dc:creator>
  <cp:lastModifiedBy>Nasheb Ismaily</cp:lastModifiedBy>
  <cp:revision>81</cp:revision>
  <dcterms:created xsi:type="dcterms:W3CDTF">2015-02-06T15:48:06Z</dcterms:created>
  <dcterms:modified xsi:type="dcterms:W3CDTF">2023-07-28T04:14:16Z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0x010100B3BC194FC3BCF2498405D03C97F8D21F</vt:lpwstr>
  </property>
</Properties>
</file>